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8" r:id="rId2"/>
    <p:sldId id="290" r:id="rId3"/>
    <p:sldId id="298" r:id="rId4"/>
    <p:sldId id="292" r:id="rId5"/>
    <p:sldId id="297" r:id="rId6"/>
    <p:sldId id="299" r:id="rId7"/>
    <p:sldId id="283" r:id="rId8"/>
    <p:sldId id="284" r:id="rId9"/>
    <p:sldId id="280" r:id="rId10"/>
    <p:sldId id="291" r:id="rId11"/>
    <p:sldId id="293" r:id="rId12"/>
    <p:sldId id="285" r:id="rId13"/>
    <p:sldId id="289" r:id="rId14"/>
    <p:sldId id="274" r:id="rId15"/>
    <p:sldId id="294" r:id="rId16"/>
    <p:sldId id="286" r:id="rId17"/>
    <p:sldId id="295" r:id="rId18"/>
    <p:sldId id="296" r:id="rId19"/>
    <p:sldId id="287" r:id="rId20"/>
  </p:sldIdLst>
  <p:sldSz cx="12192000" cy="6858000"/>
  <p:notesSz cx="6858000" cy="9144000"/>
  <p:defaultTextStyle>
    <a:defPPr>
      <a:defRPr lang="es-NI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C43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778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2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38CF1C2-7686-45A1-A8AE-EFEA26C7F82D}" type="doc">
      <dgm:prSet loTypeId="urn:microsoft.com/office/officeart/2005/8/layout/hProcess4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NI"/>
        </a:p>
      </dgm:t>
    </dgm:pt>
    <dgm:pt modelId="{B81FCDB2-D96D-4AC7-B335-22FB7EDA0A00}">
      <dgm:prSet phldrT="[Texto]"/>
      <dgm:spPr>
        <a:solidFill>
          <a:srgbClr val="FFC000"/>
        </a:solidFill>
      </dgm:spPr>
      <dgm:t>
        <a:bodyPr/>
        <a:lstStyle/>
        <a:p>
          <a:r>
            <a:rPr lang="es-NI" dirty="0">
              <a:solidFill>
                <a:schemeClr val="tx1"/>
              </a:solidFill>
            </a:rPr>
            <a:t>Registro Empresa</a:t>
          </a:r>
        </a:p>
      </dgm:t>
    </dgm:pt>
    <dgm:pt modelId="{010E60BA-1911-4D0D-A866-DE4C9A354E54}" type="parTrans" cxnId="{D7068406-1FAA-4061-A960-AB76E2B26C07}">
      <dgm:prSet/>
      <dgm:spPr/>
      <dgm:t>
        <a:bodyPr/>
        <a:lstStyle/>
        <a:p>
          <a:endParaRPr lang="es-NI"/>
        </a:p>
      </dgm:t>
    </dgm:pt>
    <dgm:pt modelId="{EDDFDAB8-7F36-4B16-B302-323F46D54B76}" type="sibTrans" cxnId="{D7068406-1FAA-4061-A960-AB76E2B26C07}">
      <dgm:prSet/>
      <dgm:spPr>
        <a:solidFill>
          <a:schemeClr val="tx1"/>
        </a:solidFill>
      </dgm:spPr>
      <dgm:t>
        <a:bodyPr/>
        <a:lstStyle/>
        <a:p>
          <a:endParaRPr lang="es-NI"/>
        </a:p>
      </dgm:t>
    </dgm:pt>
    <dgm:pt modelId="{16B896F1-93C6-4C90-935B-4A387BC25FAF}">
      <dgm:prSet phldrT="[Texto]"/>
      <dgm:spPr>
        <a:ln>
          <a:solidFill>
            <a:schemeClr val="tx1"/>
          </a:solidFill>
        </a:ln>
      </dgm:spPr>
      <dgm:t>
        <a:bodyPr/>
        <a:lstStyle/>
        <a:p>
          <a:r>
            <a:rPr lang="es-NI" dirty="0"/>
            <a:t>Alta en Plataforma</a:t>
          </a:r>
        </a:p>
      </dgm:t>
    </dgm:pt>
    <dgm:pt modelId="{CECB3505-4483-43B6-BEBC-56C71D2FE1E9}" type="parTrans" cxnId="{AAA68B65-455F-4AA2-9920-4B750F97657D}">
      <dgm:prSet/>
      <dgm:spPr/>
      <dgm:t>
        <a:bodyPr/>
        <a:lstStyle/>
        <a:p>
          <a:endParaRPr lang="es-NI"/>
        </a:p>
      </dgm:t>
    </dgm:pt>
    <dgm:pt modelId="{72C772BF-CCCA-4054-B887-CF03ED7ACCFA}" type="sibTrans" cxnId="{AAA68B65-455F-4AA2-9920-4B750F97657D}">
      <dgm:prSet/>
      <dgm:spPr/>
      <dgm:t>
        <a:bodyPr/>
        <a:lstStyle/>
        <a:p>
          <a:endParaRPr lang="es-NI"/>
        </a:p>
      </dgm:t>
    </dgm:pt>
    <dgm:pt modelId="{44FF71E3-6B7F-416A-A2BA-EB573A725853}">
      <dgm:prSet phldrT="[Texto]"/>
      <dgm:spPr>
        <a:ln>
          <a:solidFill>
            <a:schemeClr val="tx1"/>
          </a:solidFill>
        </a:ln>
      </dgm:spPr>
      <dgm:t>
        <a:bodyPr/>
        <a:lstStyle/>
        <a:p>
          <a:r>
            <a:rPr lang="es-NI" dirty="0"/>
            <a:t>Valida Correo</a:t>
          </a:r>
        </a:p>
      </dgm:t>
    </dgm:pt>
    <dgm:pt modelId="{D9630BA4-CACB-42C5-90A9-BEE6910FC402}" type="parTrans" cxnId="{7324B260-6227-4043-BBB8-A790D2679D0A}">
      <dgm:prSet/>
      <dgm:spPr/>
      <dgm:t>
        <a:bodyPr/>
        <a:lstStyle/>
        <a:p>
          <a:endParaRPr lang="es-NI"/>
        </a:p>
      </dgm:t>
    </dgm:pt>
    <dgm:pt modelId="{B85F9D19-5B2D-4A9B-BAF8-2A473D8486C3}" type="sibTrans" cxnId="{7324B260-6227-4043-BBB8-A790D2679D0A}">
      <dgm:prSet/>
      <dgm:spPr/>
      <dgm:t>
        <a:bodyPr/>
        <a:lstStyle/>
        <a:p>
          <a:endParaRPr lang="es-NI"/>
        </a:p>
      </dgm:t>
    </dgm:pt>
    <dgm:pt modelId="{8BB7E1DF-54B4-4F1A-BC65-051A7FD44BC1}">
      <dgm:prSet phldrT="[Texto]"/>
      <dgm:spPr>
        <a:solidFill>
          <a:srgbClr val="FFC000"/>
        </a:solidFill>
      </dgm:spPr>
      <dgm:t>
        <a:bodyPr/>
        <a:lstStyle/>
        <a:p>
          <a:r>
            <a:rPr lang="es-NI" dirty="0">
              <a:solidFill>
                <a:schemeClr val="tx1"/>
              </a:solidFill>
            </a:rPr>
            <a:t>Pre Diagnóstico</a:t>
          </a:r>
        </a:p>
      </dgm:t>
    </dgm:pt>
    <dgm:pt modelId="{5ED32CA4-8016-4780-B9D7-5BB3891A046F}" type="parTrans" cxnId="{28794D8B-511C-40B3-9488-3EC10FA9435B}">
      <dgm:prSet/>
      <dgm:spPr/>
      <dgm:t>
        <a:bodyPr/>
        <a:lstStyle/>
        <a:p>
          <a:endParaRPr lang="es-NI"/>
        </a:p>
      </dgm:t>
    </dgm:pt>
    <dgm:pt modelId="{F4280599-A512-4E2B-B7C7-F24109925F20}" type="sibTrans" cxnId="{28794D8B-511C-40B3-9488-3EC10FA9435B}">
      <dgm:prSet/>
      <dgm:spPr>
        <a:solidFill>
          <a:schemeClr val="tx1"/>
        </a:solidFill>
      </dgm:spPr>
      <dgm:t>
        <a:bodyPr/>
        <a:lstStyle/>
        <a:p>
          <a:endParaRPr lang="es-NI"/>
        </a:p>
      </dgm:t>
    </dgm:pt>
    <dgm:pt modelId="{CB283F31-907B-4063-B7CB-C3CF724F5D3B}">
      <dgm:prSet phldrT="[Texto]"/>
      <dgm:spPr>
        <a:ln>
          <a:solidFill>
            <a:schemeClr val="tx1"/>
          </a:solidFill>
        </a:ln>
      </dgm:spPr>
      <dgm:t>
        <a:bodyPr/>
        <a:lstStyle/>
        <a:p>
          <a:r>
            <a:rPr lang="es-NI" dirty="0"/>
            <a:t>El asesor realiza Pre diagnóstico y encamina a la empresa en el proceso para solicitar la Certificación</a:t>
          </a:r>
        </a:p>
      </dgm:t>
    </dgm:pt>
    <dgm:pt modelId="{0914F5C3-68FB-4AB0-B0C4-3C1778B42C37}" type="parTrans" cxnId="{7E44DECC-8BEF-4885-879B-A8EDED3D5E8F}">
      <dgm:prSet/>
      <dgm:spPr/>
      <dgm:t>
        <a:bodyPr/>
        <a:lstStyle/>
        <a:p>
          <a:endParaRPr lang="es-NI"/>
        </a:p>
      </dgm:t>
    </dgm:pt>
    <dgm:pt modelId="{54D0A8FE-B4C9-4A2E-9CA6-9772A00FB241}" type="sibTrans" cxnId="{7E44DECC-8BEF-4885-879B-A8EDED3D5E8F}">
      <dgm:prSet/>
      <dgm:spPr/>
      <dgm:t>
        <a:bodyPr/>
        <a:lstStyle/>
        <a:p>
          <a:endParaRPr lang="es-NI"/>
        </a:p>
      </dgm:t>
    </dgm:pt>
    <dgm:pt modelId="{58E6500E-7C32-4867-B8FB-5E45A483BCB8}">
      <dgm:prSet phldrT="[Texto]"/>
      <dgm:spPr>
        <a:solidFill>
          <a:srgbClr val="FFC000"/>
        </a:solidFill>
      </dgm:spPr>
      <dgm:t>
        <a:bodyPr/>
        <a:lstStyle/>
        <a:p>
          <a:r>
            <a:rPr lang="es-NI" dirty="0">
              <a:solidFill>
                <a:schemeClr val="tx1"/>
              </a:solidFill>
            </a:rPr>
            <a:t>Iniciar Auditoria</a:t>
          </a:r>
        </a:p>
      </dgm:t>
    </dgm:pt>
    <dgm:pt modelId="{E2B8652B-C6AA-44AD-B84F-13C65A3E4931}" type="parTrans" cxnId="{AD9C9262-66C0-4268-B02A-6A2066DF041B}">
      <dgm:prSet/>
      <dgm:spPr/>
      <dgm:t>
        <a:bodyPr/>
        <a:lstStyle/>
        <a:p>
          <a:endParaRPr lang="es-NI"/>
        </a:p>
      </dgm:t>
    </dgm:pt>
    <dgm:pt modelId="{DCB1FE22-681C-41C0-9D26-9F3E5C2E974D}" type="sibTrans" cxnId="{AD9C9262-66C0-4268-B02A-6A2066DF041B}">
      <dgm:prSet/>
      <dgm:spPr/>
      <dgm:t>
        <a:bodyPr/>
        <a:lstStyle/>
        <a:p>
          <a:endParaRPr lang="es-NI"/>
        </a:p>
      </dgm:t>
    </dgm:pt>
    <dgm:pt modelId="{418DE66B-D723-435C-8F6C-D63F1D672FEE}">
      <dgm:prSet phldrT="[Texto]"/>
      <dgm:spPr>
        <a:ln>
          <a:solidFill>
            <a:schemeClr val="tx1"/>
          </a:solidFill>
        </a:ln>
      </dgm:spPr>
      <dgm:t>
        <a:bodyPr/>
        <a:lstStyle/>
        <a:p>
          <a:r>
            <a:rPr lang="es-NI" dirty="0"/>
            <a:t>La Empresa genera solicitud de Certificación</a:t>
          </a:r>
        </a:p>
      </dgm:t>
    </dgm:pt>
    <dgm:pt modelId="{C1BADC43-08EC-484A-BC0F-546BC5FC5CC8}" type="parTrans" cxnId="{BF455D9F-ECD9-4C05-8196-54F974568A3E}">
      <dgm:prSet/>
      <dgm:spPr/>
      <dgm:t>
        <a:bodyPr/>
        <a:lstStyle/>
        <a:p>
          <a:endParaRPr lang="es-NI"/>
        </a:p>
      </dgm:t>
    </dgm:pt>
    <dgm:pt modelId="{BA82483F-E0EC-45C7-80B9-94C6CE62CC09}" type="sibTrans" cxnId="{BF455D9F-ECD9-4C05-8196-54F974568A3E}">
      <dgm:prSet/>
      <dgm:spPr/>
      <dgm:t>
        <a:bodyPr/>
        <a:lstStyle/>
        <a:p>
          <a:endParaRPr lang="es-NI"/>
        </a:p>
      </dgm:t>
    </dgm:pt>
    <dgm:pt modelId="{494BB0F3-6536-4054-8C09-7ACA6679179A}">
      <dgm:prSet phldrT="[Texto]"/>
      <dgm:spPr>
        <a:ln>
          <a:solidFill>
            <a:schemeClr val="tx1"/>
          </a:solidFill>
        </a:ln>
      </dgm:spPr>
      <dgm:t>
        <a:bodyPr/>
        <a:lstStyle/>
        <a:p>
          <a:r>
            <a:rPr lang="es-NI" dirty="0"/>
            <a:t>El delegado país asigna un auditor</a:t>
          </a:r>
        </a:p>
      </dgm:t>
    </dgm:pt>
    <dgm:pt modelId="{F8F1AC85-50A4-4A36-B292-270547FEC73C}" type="parTrans" cxnId="{600234A8-870D-4D84-B585-88E88D93D11A}">
      <dgm:prSet/>
      <dgm:spPr/>
      <dgm:t>
        <a:bodyPr/>
        <a:lstStyle/>
        <a:p>
          <a:endParaRPr lang="es-NI"/>
        </a:p>
      </dgm:t>
    </dgm:pt>
    <dgm:pt modelId="{92531AEF-5DF5-4324-8E2B-2730CC2ACAB8}" type="sibTrans" cxnId="{600234A8-870D-4D84-B585-88E88D93D11A}">
      <dgm:prSet/>
      <dgm:spPr/>
      <dgm:t>
        <a:bodyPr/>
        <a:lstStyle/>
        <a:p>
          <a:endParaRPr lang="es-NI"/>
        </a:p>
      </dgm:t>
    </dgm:pt>
    <dgm:pt modelId="{95D0C157-3B92-4EDD-A47C-130F8CC50C11}">
      <dgm:prSet phldrT="[Texto]"/>
      <dgm:spPr>
        <a:ln>
          <a:solidFill>
            <a:schemeClr val="tx1"/>
          </a:solidFill>
        </a:ln>
      </dgm:spPr>
      <dgm:t>
        <a:bodyPr/>
        <a:lstStyle/>
        <a:p>
          <a:r>
            <a:rPr lang="es-NI" dirty="0"/>
            <a:t>Se manda correo de notificación</a:t>
          </a:r>
        </a:p>
      </dgm:t>
    </dgm:pt>
    <dgm:pt modelId="{A0EA4B63-2ECA-4622-A9D3-313D1326E37A}" type="parTrans" cxnId="{28C200F2-1D42-4D86-842A-821910CB16EA}">
      <dgm:prSet/>
      <dgm:spPr/>
      <dgm:t>
        <a:bodyPr/>
        <a:lstStyle/>
        <a:p>
          <a:endParaRPr lang="es-NI"/>
        </a:p>
      </dgm:t>
    </dgm:pt>
    <dgm:pt modelId="{D6767A7C-94AD-474E-B707-658B4B22A540}" type="sibTrans" cxnId="{28C200F2-1D42-4D86-842A-821910CB16EA}">
      <dgm:prSet/>
      <dgm:spPr/>
      <dgm:t>
        <a:bodyPr/>
        <a:lstStyle/>
        <a:p>
          <a:endParaRPr lang="es-NI"/>
        </a:p>
      </dgm:t>
    </dgm:pt>
    <dgm:pt modelId="{B7B82417-563C-4ED4-AFDC-47B9C4B945F2}">
      <dgm:prSet phldrT="[Texto]"/>
      <dgm:spPr>
        <a:ln>
          <a:solidFill>
            <a:schemeClr val="tx1"/>
          </a:solidFill>
        </a:ln>
      </dgm:spPr>
      <dgm:t>
        <a:bodyPr/>
        <a:lstStyle/>
        <a:p>
          <a:r>
            <a:rPr lang="es-NI" dirty="0"/>
            <a:t>Se establecen plazos y fechas para la auditoria.</a:t>
          </a:r>
        </a:p>
      </dgm:t>
    </dgm:pt>
    <dgm:pt modelId="{A2F5215D-BB9A-44FD-8EC3-77D1FBE1CE76}" type="parTrans" cxnId="{B158B64E-BD75-45E0-986B-6414BA7D471B}">
      <dgm:prSet/>
      <dgm:spPr/>
      <dgm:t>
        <a:bodyPr/>
        <a:lstStyle/>
        <a:p>
          <a:endParaRPr lang="es-NI"/>
        </a:p>
      </dgm:t>
    </dgm:pt>
    <dgm:pt modelId="{7322D409-89AA-485A-8420-C14D58461E65}" type="sibTrans" cxnId="{B158B64E-BD75-45E0-986B-6414BA7D471B}">
      <dgm:prSet/>
      <dgm:spPr/>
      <dgm:t>
        <a:bodyPr/>
        <a:lstStyle/>
        <a:p>
          <a:endParaRPr lang="es-NI"/>
        </a:p>
      </dgm:t>
    </dgm:pt>
    <dgm:pt modelId="{591D11DC-9272-48F5-B0C6-114C0EBB3121}">
      <dgm:prSet phldrT="[Texto]"/>
      <dgm:spPr>
        <a:ln>
          <a:solidFill>
            <a:schemeClr val="tx1"/>
          </a:solidFill>
        </a:ln>
      </dgm:spPr>
      <dgm:t>
        <a:bodyPr/>
        <a:lstStyle/>
        <a:p>
          <a:r>
            <a:rPr lang="es-NI" dirty="0"/>
            <a:t>Delegación país confirma registro de la empresa</a:t>
          </a:r>
        </a:p>
      </dgm:t>
    </dgm:pt>
    <dgm:pt modelId="{F9A989DB-C58E-46EC-9AF0-D6D67359D0D4}" type="parTrans" cxnId="{BF7C9E9A-E377-40EC-AA75-70BEE41E7505}">
      <dgm:prSet/>
      <dgm:spPr/>
      <dgm:t>
        <a:bodyPr/>
        <a:lstStyle/>
        <a:p>
          <a:endParaRPr lang="es-NI"/>
        </a:p>
      </dgm:t>
    </dgm:pt>
    <dgm:pt modelId="{0C496D64-9757-45F3-A5C7-EF9269C1A61C}" type="sibTrans" cxnId="{BF7C9E9A-E377-40EC-AA75-70BEE41E7505}">
      <dgm:prSet/>
      <dgm:spPr/>
      <dgm:t>
        <a:bodyPr/>
        <a:lstStyle/>
        <a:p>
          <a:endParaRPr lang="es-NI"/>
        </a:p>
      </dgm:t>
    </dgm:pt>
    <dgm:pt modelId="{B1E1D8C3-3B62-45F3-91BE-E38414DC1DA0}">
      <dgm:prSet phldrT="[Texto]"/>
      <dgm:spPr>
        <a:ln>
          <a:solidFill>
            <a:schemeClr val="tx1"/>
          </a:solidFill>
        </a:ln>
      </dgm:spPr>
      <dgm:t>
        <a:bodyPr/>
        <a:lstStyle/>
        <a:p>
          <a:r>
            <a:rPr lang="es-NI" dirty="0"/>
            <a:t>Se asigna un asesor</a:t>
          </a:r>
        </a:p>
      </dgm:t>
    </dgm:pt>
    <dgm:pt modelId="{2C6D2898-DA52-4F92-AD7E-7DFB0E56F306}" type="parTrans" cxnId="{46671A1A-5A59-44CF-8C96-1237B368AAFB}">
      <dgm:prSet/>
      <dgm:spPr/>
      <dgm:t>
        <a:bodyPr/>
        <a:lstStyle/>
        <a:p>
          <a:endParaRPr lang="es-NI"/>
        </a:p>
      </dgm:t>
    </dgm:pt>
    <dgm:pt modelId="{8A6B20AE-94EC-42FB-9833-93E53B31CFC2}" type="sibTrans" cxnId="{46671A1A-5A59-44CF-8C96-1237B368AAFB}">
      <dgm:prSet/>
      <dgm:spPr/>
      <dgm:t>
        <a:bodyPr/>
        <a:lstStyle/>
        <a:p>
          <a:endParaRPr lang="es-NI"/>
        </a:p>
      </dgm:t>
    </dgm:pt>
    <dgm:pt modelId="{97359882-1FEB-4D6F-BE50-A083A8E48630}" type="pres">
      <dgm:prSet presAssocID="{F38CF1C2-7686-45A1-A8AE-EFEA26C7F82D}" presName="Name0" presStyleCnt="0">
        <dgm:presLayoutVars>
          <dgm:dir/>
          <dgm:animLvl val="lvl"/>
          <dgm:resizeHandles val="exact"/>
        </dgm:presLayoutVars>
      </dgm:prSet>
      <dgm:spPr/>
    </dgm:pt>
    <dgm:pt modelId="{558D0B11-016B-4987-9F5A-88DC0D833B56}" type="pres">
      <dgm:prSet presAssocID="{F38CF1C2-7686-45A1-A8AE-EFEA26C7F82D}" presName="tSp" presStyleCnt="0"/>
      <dgm:spPr/>
    </dgm:pt>
    <dgm:pt modelId="{5677A05A-ADE0-4FB8-ADAC-E188FCE5A63D}" type="pres">
      <dgm:prSet presAssocID="{F38CF1C2-7686-45A1-A8AE-EFEA26C7F82D}" presName="bSp" presStyleCnt="0"/>
      <dgm:spPr/>
    </dgm:pt>
    <dgm:pt modelId="{77EE43DC-0279-4A68-B85A-A50FFD1ECCE0}" type="pres">
      <dgm:prSet presAssocID="{F38CF1C2-7686-45A1-A8AE-EFEA26C7F82D}" presName="process" presStyleCnt="0"/>
      <dgm:spPr/>
    </dgm:pt>
    <dgm:pt modelId="{662F9D2F-2ADE-4A28-998D-C812F8FA4840}" type="pres">
      <dgm:prSet presAssocID="{B81FCDB2-D96D-4AC7-B335-22FB7EDA0A00}" presName="composite1" presStyleCnt="0"/>
      <dgm:spPr/>
    </dgm:pt>
    <dgm:pt modelId="{04193F7E-D7C6-4350-9A35-902C84A293E1}" type="pres">
      <dgm:prSet presAssocID="{B81FCDB2-D96D-4AC7-B335-22FB7EDA0A00}" presName="dummyNode1" presStyleLbl="node1" presStyleIdx="0" presStyleCnt="3"/>
      <dgm:spPr/>
    </dgm:pt>
    <dgm:pt modelId="{7ED78FA3-698F-415F-8EDD-B864974547D2}" type="pres">
      <dgm:prSet presAssocID="{B81FCDB2-D96D-4AC7-B335-22FB7EDA0A00}" presName="childNode1" presStyleLbl="bgAcc1" presStyleIdx="0" presStyleCnt="3">
        <dgm:presLayoutVars>
          <dgm:bulletEnabled val="1"/>
        </dgm:presLayoutVars>
      </dgm:prSet>
      <dgm:spPr/>
    </dgm:pt>
    <dgm:pt modelId="{CBF00765-B916-4D46-91D0-0125AC0B5139}" type="pres">
      <dgm:prSet presAssocID="{B81FCDB2-D96D-4AC7-B335-22FB7EDA0A00}" presName="childNode1tx" presStyleLbl="bgAcc1" presStyleIdx="0" presStyleCnt="3">
        <dgm:presLayoutVars>
          <dgm:bulletEnabled val="1"/>
        </dgm:presLayoutVars>
      </dgm:prSet>
      <dgm:spPr/>
    </dgm:pt>
    <dgm:pt modelId="{F45703FD-498E-4B82-BD2C-6A27FC29A453}" type="pres">
      <dgm:prSet presAssocID="{B81FCDB2-D96D-4AC7-B335-22FB7EDA0A00}" presName="parentNode1" presStyleLbl="node1" presStyleIdx="0" presStyleCnt="3">
        <dgm:presLayoutVars>
          <dgm:chMax val="1"/>
          <dgm:bulletEnabled val="1"/>
        </dgm:presLayoutVars>
      </dgm:prSet>
      <dgm:spPr/>
    </dgm:pt>
    <dgm:pt modelId="{695F6FEE-18AD-4E44-AF90-1B5D3FAD0ADE}" type="pres">
      <dgm:prSet presAssocID="{B81FCDB2-D96D-4AC7-B335-22FB7EDA0A00}" presName="connSite1" presStyleCnt="0"/>
      <dgm:spPr/>
    </dgm:pt>
    <dgm:pt modelId="{EF0217DA-03FF-4838-A1E4-3467FD54C356}" type="pres">
      <dgm:prSet presAssocID="{EDDFDAB8-7F36-4B16-B302-323F46D54B76}" presName="Name9" presStyleLbl="sibTrans2D1" presStyleIdx="0" presStyleCnt="2"/>
      <dgm:spPr/>
    </dgm:pt>
    <dgm:pt modelId="{0E19C49D-7DE8-477D-9894-EA1342D2D7B0}" type="pres">
      <dgm:prSet presAssocID="{8BB7E1DF-54B4-4F1A-BC65-051A7FD44BC1}" presName="composite2" presStyleCnt="0"/>
      <dgm:spPr/>
    </dgm:pt>
    <dgm:pt modelId="{34A912EE-6AA0-4532-A083-E8ACDB154DE2}" type="pres">
      <dgm:prSet presAssocID="{8BB7E1DF-54B4-4F1A-BC65-051A7FD44BC1}" presName="dummyNode2" presStyleLbl="node1" presStyleIdx="0" presStyleCnt="3"/>
      <dgm:spPr/>
    </dgm:pt>
    <dgm:pt modelId="{DCA8867E-7D0C-435A-9B66-6C93EF494EAC}" type="pres">
      <dgm:prSet presAssocID="{8BB7E1DF-54B4-4F1A-BC65-051A7FD44BC1}" presName="childNode2" presStyleLbl="bgAcc1" presStyleIdx="1" presStyleCnt="3">
        <dgm:presLayoutVars>
          <dgm:bulletEnabled val="1"/>
        </dgm:presLayoutVars>
      </dgm:prSet>
      <dgm:spPr/>
    </dgm:pt>
    <dgm:pt modelId="{D0A66006-19DF-450E-9B3E-318C5B82965F}" type="pres">
      <dgm:prSet presAssocID="{8BB7E1DF-54B4-4F1A-BC65-051A7FD44BC1}" presName="childNode2tx" presStyleLbl="bgAcc1" presStyleIdx="1" presStyleCnt="3">
        <dgm:presLayoutVars>
          <dgm:bulletEnabled val="1"/>
        </dgm:presLayoutVars>
      </dgm:prSet>
      <dgm:spPr/>
    </dgm:pt>
    <dgm:pt modelId="{D8DED2BD-466A-47F0-B348-D9401D6470D6}" type="pres">
      <dgm:prSet presAssocID="{8BB7E1DF-54B4-4F1A-BC65-051A7FD44BC1}" presName="parentNode2" presStyleLbl="node1" presStyleIdx="1" presStyleCnt="3">
        <dgm:presLayoutVars>
          <dgm:chMax val="0"/>
          <dgm:bulletEnabled val="1"/>
        </dgm:presLayoutVars>
      </dgm:prSet>
      <dgm:spPr/>
    </dgm:pt>
    <dgm:pt modelId="{1B7C87D1-7EA2-43DD-9B49-C00B8B48E71E}" type="pres">
      <dgm:prSet presAssocID="{8BB7E1DF-54B4-4F1A-BC65-051A7FD44BC1}" presName="connSite2" presStyleCnt="0"/>
      <dgm:spPr/>
    </dgm:pt>
    <dgm:pt modelId="{6C915086-D3BC-4482-A896-90865C91D3E8}" type="pres">
      <dgm:prSet presAssocID="{F4280599-A512-4E2B-B7C7-F24109925F20}" presName="Name18" presStyleLbl="sibTrans2D1" presStyleIdx="1" presStyleCnt="2"/>
      <dgm:spPr/>
    </dgm:pt>
    <dgm:pt modelId="{44A5C47C-72E2-4924-8DFA-F882E30B6B52}" type="pres">
      <dgm:prSet presAssocID="{58E6500E-7C32-4867-B8FB-5E45A483BCB8}" presName="composite1" presStyleCnt="0"/>
      <dgm:spPr/>
    </dgm:pt>
    <dgm:pt modelId="{024A541C-0409-4511-A0C7-6D8365D1BF91}" type="pres">
      <dgm:prSet presAssocID="{58E6500E-7C32-4867-B8FB-5E45A483BCB8}" presName="dummyNode1" presStyleLbl="node1" presStyleIdx="1" presStyleCnt="3"/>
      <dgm:spPr/>
    </dgm:pt>
    <dgm:pt modelId="{2228BD2F-8134-4B9E-AEBF-C3091F25F929}" type="pres">
      <dgm:prSet presAssocID="{58E6500E-7C32-4867-B8FB-5E45A483BCB8}" presName="childNode1" presStyleLbl="bgAcc1" presStyleIdx="2" presStyleCnt="3">
        <dgm:presLayoutVars>
          <dgm:bulletEnabled val="1"/>
        </dgm:presLayoutVars>
      </dgm:prSet>
      <dgm:spPr/>
    </dgm:pt>
    <dgm:pt modelId="{B2D52E0F-0130-4734-8502-13FDA2A10CD5}" type="pres">
      <dgm:prSet presAssocID="{58E6500E-7C32-4867-B8FB-5E45A483BCB8}" presName="childNode1tx" presStyleLbl="bgAcc1" presStyleIdx="2" presStyleCnt="3">
        <dgm:presLayoutVars>
          <dgm:bulletEnabled val="1"/>
        </dgm:presLayoutVars>
      </dgm:prSet>
      <dgm:spPr/>
    </dgm:pt>
    <dgm:pt modelId="{F3CFA136-971D-4B9D-9FB7-64DC52205D51}" type="pres">
      <dgm:prSet presAssocID="{58E6500E-7C32-4867-B8FB-5E45A483BCB8}" presName="parentNode1" presStyleLbl="node1" presStyleIdx="2" presStyleCnt="3">
        <dgm:presLayoutVars>
          <dgm:chMax val="1"/>
          <dgm:bulletEnabled val="1"/>
        </dgm:presLayoutVars>
      </dgm:prSet>
      <dgm:spPr/>
    </dgm:pt>
    <dgm:pt modelId="{A3CE26AE-7E48-4C6B-A3CB-6F4D66C3C4F0}" type="pres">
      <dgm:prSet presAssocID="{58E6500E-7C32-4867-B8FB-5E45A483BCB8}" presName="connSite1" presStyleCnt="0"/>
      <dgm:spPr/>
    </dgm:pt>
  </dgm:ptLst>
  <dgm:cxnLst>
    <dgm:cxn modelId="{D7068406-1FAA-4061-A960-AB76E2B26C07}" srcId="{F38CF1C2-7686-45A1-A8AE-EFEA26C7F82D}" destId="{B81FCDB2-D96D-4AC7-B335-22FB7EDA0A00}" srcOrd="0" destOrd="0" parTransId="{010E60BA-1911-4D0D-A866-DE4C9A354E54}" sibTransId="{EDDFDAB8-7F36-4B16-B302-323F46D54B76}"/>
    <dgm:cxn modelId="{CCA5FF0C-0865-4BDF-B2D5-B025020F5CE6}" type="presOf" srcId="{418DE66B-D723-435C-8F6C-D63F1D672FEE}" destId="{B2D52E0F-0130-4734-8502-13FDA2A10CD5}" srcOrd="1" destOrd="0" presId="urn:microsoft.com/office/officeart/2005/8/layout/hProcess4"/>
    <dgm:cxn modelId="{46671A1A-5A59-44CF-8C96-1237B368AAFB}" srcId="{B81FCDB2-D96D-4AC7-B335-22FB7EDA0A00}" destId="{B1E1D8C3-3B62-45F3-91BE-E38414DC1DA0}" srcOrd="4" destOrd="0" parTransId="{2C6D2898-DA52-4F92-AD7E-7DFB0E56F306}" sibTransId="{8A6B20AE-94EC-42FB-9833-93E53B31CFC2}"/>
    <dgm:cxn modelId="{7324B260-6227-4043-BBB8-A790D2679D0A}" srcId="{B81FCDB2-D96D-4AC7-B335-22FB7EDA0A00}" destId="{44FF71E3-6B7F-416A-A2BA-EB573A725853}" srcOrd="1" destOrd="0" parTransId="{D9630BA4-CACB-42C5-90A9-BEE6910FC402}" sibTransId="{B85F9D19-5B2D-4A9B-BAF8-2A473D8486C3}"/>
    <dgm:cxn modelId="{AD9C9262-66C0-4268-B02A-6A2066DF041B}" srcId="{F38CF1C2-7686-45A1-A8AE-EFEA26C7F82D}" destId="{58E6500E-7C32-4867-B8FB-5E45A483BCB8}" srcOrd="2" destOrd="0" parTransId="{E2B8652B-C6AA-44AD-B84F-13C65A3E4931}" sibTransId="{DCB1FE22-681C-41C0-9D26-9F3E5C2E974D}"/>
    <dgm:cxn modelId="{595D5163-436A-4B7C-B739-72E7819425F2}" type="presOf" srcId="{F38CF1C2-7686-45A1-A8AE-EFEA26C7F82D}" destId="{97359882-1FEB-4D6F-BE50-A083A8E48630}" srcOrd="0" destOrd="0" presId="urn:microsoft.com/office/officeart/2005/8/layout/hProcess4"/>
    <dgm:cxn modelId="{AAA68B65-455F-4AA2-9920-4B750F97657D}" srcId="{B81FCDB2-D96D-4AC7-B335-22FB7EDA0A00}" destId="{16B896F1-93C6-4C90-935B-4A387BC25FAF}" srcOrd="0" destOrd="0" parTransId="{CECB3505-4483-43B6-BEBC-56C71D2FE1E9}" sibTransId="{72C772BF-CCCA-4054-B887-CF03ED7ACCFA}"/>
    <dgm:cxn modelId="{AC7E454A-145B-4D89-B987-02BF01923705}" type="presOf" srcId="{8BB7E1DF-54B4-4F1A-BC65-051A7FD44BC1}" destId="{D8DED2BD-466A-47F0-B348-D9401D6470D6}" srcOrd="0" destOrd="0" presId="urn:microsoft.com/office/officeart/2005/8/layout/hProcess4"/>
    <dgm:cxn modelId="{B158B64E-BD75-45E0-986B-6414BA7D471B}" srcId="{58E6500E-7C32-4867-B8FB-5E45A483BCB8}" destId="{B7B82417-563C-4ED4-AFDC-47B9C4B945F2}" srcOrd="2" destOrd="0" parTransId="{A2F5215D-BB9A-44FD-8EC3-77D1FBE1CE76}" sibTransId="{7322D409-89AA-485A-8420-C14D58461E65}"/>
    <dgm:cxn modelId="{D325554F-4944-4595-AA20-BB625D14A332}" type="presOf" srcId="{44FF71E3-6B7F-416A-A2BA-EB573A725853}" destId="{CBF00765-B916-4D46-91D0-0125AC0B5139}" srcOrd="1" destOrd="1" presId="urn:microsoft.com/office/officeart/2005/8/layout/hProcess4"/>
    <dgm:cxn modelId="{742F1876-B785-4379-84B3-807D38DDE3E5}" type="presOf" srcId="{CB283F31-907B-4063-B7CB-C3CF724F5D3B}" destId="{D0A66006-19DF-450E-9B3E-318C5B82965F}" srcOrd="1" destOrd="0" presId="urn:microsoft.com/office/officeart/2005/8/layout/hProcess4"/>
    <dgm:cxn modelId="{8E416E59-C1BF-4061-AE34-EBA372B4D8ED}" type="presOf" srcId="{494BB0F3-6536-4054-8C09-7ACA6679179A}" destId="{B2D52E0F-0130-4734-8502-13FDA2A10CD5}" srcOrd="1" destOrd="1" presId="urn:microsoft.com/office/officeart/2005/8/layout/hProcess4"/>
    <dgm:cxn modelId="{E601E37C-1058-44B8-97BB-3F2BFA298288}" type="presOf" srcId="{CB283F31-907B-4063-B7CB-C3CF724F5D3B}" destId="{DCA8867E-7D0C-435A-9B66-6C93EF494EAC}" srcOrd="0" destOrd="0" presId="urn:microsoft.com/office/officeart/2005/8/layout/hProcess4"/>
    <dgm:cxn modelId="{39973982-E430-4581-9DC4-0A967587CABD}" type="presOf" srcId="{44FF71E3-6B7F-416A-A2BA-EB573A725853}" destId="{7ED78FA3-698F-415F-8EDD-B864974547D2}" srcOrd="0" destOrd="1" presId="urn:microsoft.com/office/officeart/2005/8/layout/hProcess4"/>
    <dgm:cxn modelId="{159D468B-219E-43FD-8D13-EECE71B49AC3}" type="presOf" srcId="{B1E1D8C3-3B62-45F3-91BE-E38414DC1DA0}" destId="{7ED78FA3-698F-415F-8EDD-B864974547D2}" srcOrd="0" destOrd="4" presId="urn:microsoft.com/office/officeart/2005/8/layout/hProcess4"/>
    <dgm:cxn modelId="{28794D8B-511C-40B3-9488-3EC10FA9435B}" srcId="{F38CF1C2-7686-45A1-A8AE-EFEA26C7F82D}" destId="{8BB7E1DF-54B4-4F1A-BC65-051A7FD44BC1}" srcOrd="1" destOrd="0" parTransId="{5ED32CA4-8016-4780-B9D7-5BB3891A046F}" sibTransId="{F4280599-A512-4E2B-B7C7-F24109925F20}"/>
    <dgm:cxn modelId="{9578778B-AC72-4A2B-A6AC-032C60B6E1E2}" type="presOf" srcId="{16B896F1-93C6-4C90-935B-4A387BC25FAF}" destId="{7ED78FA3-698F-415F-8EDD-B864974547D2}" srcOrd="0" destOrd="0" presId="urn:microsoft.com/office/officeart/2005/8/layout/hProcess4"/>
    <dgm:cxn modelId="{264E558F-92BE-4623-89BC-E39E3967860E}" type="presOf" srcId="{16B896F1-93C6-4C90-935B-4A387BC25FAF}" destId="{CBF00765-B916-4D46-91D0-0125AC0B5139}" srcOrd="1" destOrd="0" presId="urn:microsoft.com/office/officeart/2005/8/layout/hProcess4"/>
    <dgm:cxn modelId="{1AA6E891-1F34-4705-9602-9F0B07A18E6A}" type="presOf" srcId="{B7B82417-563C-4ED4-AFDC-47B9C4B945F2}" destId="{B2D52E0F-0130-4734-8502-13FDA2A10CD5}" srcOrd="1" destOrd="2" presId="urn:microsoft.com/office/officeart/2005/8/layout/hProcess4"/>
    <dgm:cxn modelId="{BF7C9E9A-E377-40EC-AA75-70BEE41E7505}" srcId="{B81FCDB2-D96D-4AC7-B335-22FB7EDA0A00}" destId="{591D11DC-9272-48F5-B0C6-114C0EBB3121}" srcOrd="3" destOrd="0" parTransId="{F9A989DB-C58E-46EC-9AF0-D6D67359D0D4}" sibTransId="{0C496D64-9757-45F3-A5C7-EF9269C1A61C}"/>
    <dgm:cxn modelId="{575C6D9C-E382-4D39-820E-1ECC4EA044FE}" type="presOf" srcId="{95D0C157-3B92-4EDD-A47C-130F8CC50C11}" destId="{7ED78FA3-698F-415F-8EDD-B864974547D2}" srcOrd="0" destOrd="2" presId="urn:microsoft.com/office/officeart/2005/8/layout/hProcess4"/>
    <dgm:cxn modelId="{BF455D9F-ECD9-4C05-8196-54F974568A3E}" srcId="{58E6500E-7C32-4867-B8FB-5E45A483BCB8}" destId="{418DE66B-D723-435C-8F6C-D63F1D672FEE}" srcOrd="0" destOrd="0" parTransId="{C1BADC43-08EC-484A-BC0F-546BC5FC5CC8}" sibTransId="{BA82483F-E0EC-45C7-80B9-94C6CE62CC09}"/>
    <dgm:cxn modelId="{63E167A4-37EA-42D6-B0E8-5E60E0146447}" type="presOf" srcId="{F4280599-A512-4E2B-B7C7-F24109925F20}" destId="{6C915086-D3BC-4482-A896-90865C91D3E8}" srcOrd="0" destOrd="0" presId="urn:microsoft.com/office/officeart/2005/8/layout/hProcess4"/>
    <dgm:cxn modelId="{600234A8-870D-4D84-B585-88E88D93D11A}" srcId="{58E6500E-7C32-4867-B8FB-5E45A483BCB8}" destId="{494BB0F3-6536-4054-8C09-7ACA6679179A}" srcOrd="1" destOrd="0" parTransId="{F8F1AC85-50A4-4A36-B292-270547FEC73C}" sibTransId="{92531AEF-5DF5-4324-8E2B-2730CC2ACAB8}"/>
    <dgm:cxn modelId="{B7D307A9-CD4C-4129-B130-230376E74DFB}" type="presOf" srcId="{B1E1D8C3-3B62-45F3-91BE-E38414DC1DA0}" destId="{CBF00765-B916-4D46-91D0-0125AC0B5139}" srcOrd="1" destOrd="4" presId="urn:microsoft.com/office/officeart/2005/8/layout/hProcess4"/>
    <dgm:cxn modelId="{98B6C5AC-5BA4-4C18-B2AB-B9A7E5BA5376}" type="presOf" srcId="{591D11DC-9272-48F5-B0C6-114C0EBB3121}" destId="{CBF00765-B916-4D46-91D0-0125AC0B5139}" srcOrd="1" destOrd="3" presId="urn:microsoft.com/office/officeart/2005/8/layout/hProcess4"/>
    <dgm:cxn modelId="{569E2FB4-DBC3-413C-ADE6-C5BAE4F1FF02}" type="presOf" srcId="{B7B82417-563C-4ED4-AFDC-47B9C4B945F2}" destId="{2228BD2F-8134-4B9E-AEBF-C3091F25F929}" srcOrd="0" destOrd="2" presId="urn:microsoft.com/office/officeart/2005/8/layout/hProcess4"/>
    <dgm:cxn modelId="{68DEE4BE-8A6C-47F6-9D21-43B543985D42}" type="presOf" srcId="{EDDFDAB8-7F36-4B16-B302-323F46D54B76}" destId="{EF0217DA-03FF-4838-A1E4-3467FD54C356}" srcOrd="0" destOrd="0" presId="urn:microsoft.com/office/officeart/2005/8/layout/hProcess4"/>
    <dgm:cxn modelId="{2E9BF1C0-8F2E-4DAA-97C5-40813F5DB0C3}" type="presOf" srcId="{58E6500E-7C32-4867-B8FB-5E45A483BCB8}" destId="{F3CFA136-971D-4B9D-9FB7-64DC52205D51}" srcOrd="0" destOrd="0" presId="urn:microsoft.com/office/officeart/2005/8/layout/hProcess4"/>
    <dgm:cxn modelId="{7E44DECC-8BEF-4885-879B-A8EDED3D5E8F}" srcId="{8BB7E1DF-54B4-4F1A-BC65-051A7FD44BC1}" destId="{CB283F31-907B-4063-B7CB-C3CF724F5D3B}" srcOrd="0" destOrd="0" parTransId="{0914F5C3-68FB-4AB0-B0C4-3C1778B42C37}" sibTransId="{54D0A8FE-B4C9-4A2E-9CA6-9772A00FB241}"/>
    <dgm:cxn modelId="{E06CC3D1-1335-4749-B560-4B631269E1B8}" type="presOf" srcId="{418DE66B-D723-435C-8F6C-D63F1D672FEE}" destId="{2228BD2F-8134-4B9E-AEBF-C3091F25F929}" srcOrd="0" destOrd="0" presId="urn:microsoft.com/office/officeart/2005/8/layout/hProcess4"/>
    <dgm:cxn modelId="{E7B5D8D3-E5D2-478B-936C-0BAA28761CDF}" type="presOf" srcId="{494BB0F3-6536-4054-8C09-7ACA6679179A}" destId="{2228BD2F-8134-4B9E-AEBF-C3091F25F929}" srcOrd="0" destOrd="1" presId="urn:microsoft.com/office/officeart/2005/8/layout/hProcess4"/>
    <dgm:cxn modelId="{83A03ED5-3B32-4240-A777-185A08A2A420}" type="presOf" srcId="{95D0C157-3B92-4EDD-A47C-130F8CC50C11}" destId="{CBF00765-B916-4D46-91D0-0125AC0B5139}" srcOrd="1" destOrd="2" presId="urn:microsoft.com/office/officeart/2005/8/layout/hProcess4"/>
    <dgm:cxn modelId="{546AABDC-5A5C-4B08-A211-8A21CE06534A}" type="presOf" srcId="{B81FCDB2-D96D-4AC7-B335-22FB7EDA0A00}" destId="{F45703FD-498E-4B82-BD2C-6A27FC29A453}" srcOrd="0" destOrd="0" presId="urn:microsoft.com/office/officeart/2005/8/layout/hProcess4"/>
    <dgm:cxn modelId="{28C200F2-1D42-4D86-842A-821910CB16EA}" srcId="{B81FCDB2-D96D-4AC7-B335-22FB7EDA0A00}" destId="{95D0C157-3B92-4EDD-A47C-130F8CC50C11}" srcOrd="2" destOrd="0" parTransId="{A0EA4B63-2ECA-4622-A9D3-313D1326E37A}" sibTransId="{D6767A7C-94AD-474E-B707-658B4B22A540}"/>
    <dgm:cxn modelId="{A46153F9-9BD6-4003-AE5B-1760417B48EB}" type="presOf" srcId="{591D11DC-9272-48F5-B0C6-114C0EBB3121}" destId="{7ED78FA3-698F-415F-8EDD-B864974547D2}" srcOrd="0" destOrd="3" presId="urn:microsoft.com/office/officeart/2005/8/layout/hProcess4"/>
    <dgm:cxn modelId="{95B4D7D1-3984-4C6B-B052-E54F2A6E343C}" type="presParOf" srcId="{97359882-1FEB-4D6F-BE50-A083A8E48630}" destId="{558D0B11-016B-4987-9F5A-88DC0D833B56}" srcOrd="0" destOrd="0" presId="urn:microsoft.com/office/officeart/2005/8/layout/hProcess4"/>
    <dgm:cxn modelId="{EA12C6EE-84D7-4610-B3E5-E98DD16541D8}" type="presParOf" srcId="{97359882-1FEB-4D6F-BE50-A083A8E48630}" destId="{5677A05A-ADE0-4FB8-ADAC-E188FCE5A63D}" srcOrd="1" destOrd="0" presId="urn:microsoft.com/office/officeart/2005/8/layout/hProcess4"/>
    <dgm:cxn modelId="{5097D550-7CDC-425F-8D7F-C093809BD717}" type="presParOf" srcId="{97359882-1FEB-4D6F-BE50-A083A8E48630}" destId="{77EE43DC-0279-4A68-B85A-A50FFD1ECCE0}" srcOrd="2" destOrd="0" presId="urn:microsoft.com/office/officeart/2005/8/layout/hProcess4"/>
    <dgm:cxn modelId="{145E4A4F-527F-455D-8D22-91CB28A8DDF6}" type="presParOf" srcId="{77EE43DC-0279-4A68-B85A-A50FFD1ECCE0}" destId="{662F9D2F-2ADE-4A28-998D-C812F8FA4840}" srcOrd="0" destOrd="0" presId="urn:microsoft.com/office/officeart/2005/8/layout/hProcess4"/>
    <dgm:cxn modelId="{F808E0E0-8CD6-4427-8C9A-1235D62EE319}" type="presParOf" srcId="{662F9D2F-2ADE-4A28-998D-C812F8FA4840}" destId="{04193F7E-D7C6-4350-9A35-902C84A293E1}" srcOrd="0" destOrd="0" presId="urn:microsoft.com/office/officeart/2005/8/layout/hProcess4"/>
    <dgm:cxn modelId="{25F77736-6708-4BD5-A144-2AD03016F979}" type="presParOf" srcId="{662F9D2F-2ADE-4A28-998D-C812F8FA4840}" destId="{7ED78FA3-698F-415F-8EDD-B864974547D2}" srcOrd="1" destOrd="0" presId="urn:microsoft.com/office/officeart/2005/8/layout/hProcess4"/>
    <dgm:cxn modelId="{67B713F8-320F-46FB-9D9E-B29239BA3754}" type="presParOf" srcId="{662F9D2F-2ADE-4A28-998D-C812F8FA4840}" destId="{CBF00765-B916-4D46-91D0-0125AC0B5139}" srcOrd="2" destOrd="0" presId="urn:microsoft.com/office/officeart/2005/8/layout/hProcess4"/>
    <dgm:cxn modelId="{150A3DEF-F2C4-4A2E-895E-C4EB6A0CA056}" type="presParOf" srcId="{662F9D2F-2ADE-4A28-998D-C812F8FA4840}" destId="{F45703FD-498E-4B82-BD2C-6A27FC29A453}" srcOrd="3" destOrd="0" presId="urn:microsoft.com/office/officeart/2005/8/layout/hProcess4"/>
    <dgm:cxn modelId="{31B9DD70-DEAC-48AB-8D14-AAAF37052640}" type="presParOf" srcId="{662F9D2F-2ADE-4A28-998D-C812F8FA4840}" destId="{695F6FEE-18AD-4E44-AF90-1B5D3FAD0ADE}" srcOrd="4" destOrd="0" presId="urn:microsoft.com/office/officeart/2005/8/layout/hProcess4"/>
    <dgm:cxn modelId="{BCF37779-AF6C-4A0E-97B2-BE938A9A5181}" type="presParOf" srcId="{77EE43DC-0279-4A68-B85A-A50FFD1ECCE0}" destId="{EF0217DA-03FF-4838-A1E4-3467FD54C356}" srcOrd="1" destOrd="0" presId="urn:microsoft.com/office/officeart/2005/8/layout/hProcess4"/>
    <dgm:cxn modelId="{C6EDA5BE-4077-4B24-8514-E44EA507AA31}" type="presParOf" srcId="{77EE43DC-0279-4A68-B85A-A50FFD1ECCE0}" destId="{0E19C49D-7DE8-477D-9894-EA1342D2D7B0}" srcOrd="2" destOrd="0" presId="urn:microsoft.com/office/officeart/2005/8/layout/hProcess4"/>
    <dgm:cxn modelId="{DB17F7F2-017E-4671-9DE5-8BE815A2E2B6}" type="presParOf" srcId="{0E19C49D-7DE8-477D-9894-EA1342D2D7B0}" destId="{34A912EE-6AA0-4532-A083-E8ACDB154DE2}" srcOrd="0" destOrd="0" presId="urn:microsoft.com/office/officeart/2005/8/layout/hProcess4"/>
    <dgm:cxn modelId="{ABA4290B-0CA5-4C35-8D0D-2E6A447DDC67}" type="presParOf" srcId="{0E19C49D-7DE8-477D-9894-EA1342D2D7B0}" destId="{DCA8867E-7D0C-435A-9B66-6C93EF494EAC}" srcOrd="1" destOrd="0" presId="urn:microsoft.com/office/officeart/2005/8/layout/hProcess4"/>
    <dgm:cxn modelId="{40E42BFB-5BF4-4A7D-92E7-F2FB0500B2F1}" type="presParOf" srcId="{0E19C49D-7DE8-477D-9894-EA1342D2D7B0}" destId="{D0A66006-19DF-450E-9B3E-318C5B82965F}" srcOrd="2" destOrd="0" presId="urn:microsoft.com/office/officeart/2005/8/layout/hProcess4"/>
    <dgm:cxn modelId="{2696DB7A-5C70-42AC-B52A-09A27E1C54C7}" type="presParOf" srcId="{0E19C49D-7DE8-477D-9894-EA1342D2D7B0}" destId="{D8DED2BD-466A-47F0-B348-D9401D6470D6}" srcOrd="3" destOrd="0" presId="urn:microsoft.com/office/officeart/2005/8/layout/hProcess4"/>
    <dgm:cxn modelId="{0C65E4FE-1654-4EE6-A1BE-17FD5482DC4C}" type="presParOf" srcId="{0E19C49D-7DE8-477D-9894-EA1342D2D7B0}" destId="{1B7C87D1-7EA2-43DD-9B49-C00B8B48E71E}" srcOrd="4" destOrd="0" presId="urn:microsoft.com/office/officeart/2005/8/layout/hProcess4"/>
    <dgm:cxn modelId="{416FEC7C-5093-4252-80D8-4C506D38C633}" type="presParOf" srcId="{77EE43DC-0279-4A68-B85A-A50FFD1ECCE0}" destId="{6C915086-D3BC-4482-A896-90865C91D3E8}" srcOrd="3" destOrd="0" presId="urn:microsoft.com/office/officeart/2005/8/layout/hProcess4"/>
    <dgm:cxn modelId="{0EC86351-7738-4540-AF40-DC78ED40E926}" type="presParOf" srcId="{77EE43DC-0279-4A68-B85A-A50FFD1ECCE0}" destId="{44A5C47C-72E2-4924-8DFA-F882E30B6B52}" srcOrd="4" destOrd="0" presId="urn:microsoft.com/office/officeart/2005/8/layout/hProcess4"/>
    <dgm:cxn modelId="{A95D565E-E57F-4D71-9E8F-DD48DEADF72B}" type="presParOf" srcId="{44A5C47C-72E2-4924-8DFA-F882E30B6B52}" destId="{024A541C-0409-4511-A0C7-6D8365D1BF91}" srcOrd="0" destOrd="0" presId="urn:microsoft.com/office/officeart/2005/8/layout/hProcess4"/>
    <dgm:cxn modelId="{CC042034-1DC1-4CEB-8BD2-22BA4A847A9A}" type="presParOf" srcId="{44A5C47C-72E2-4924-8DFA-F882E30B6B52}" destId="{2228BD2F-8134-4B9E-AEBF-C3091F25F929}" srcOrd="1" destOrd="0" presId="urn:microsoft.com/office/officeart/2005/8/layout/hProcess4"/>
    <dgm:cxn modelId="{834D64D6-BA95-4F3D-A9AB-34C4EC5DE43A}" type="presParOf" srcId="{44A5C47C-72E2-4924-8DFA-F882E30B6B52}" destId="{B2D52E0F-0130-4734-8502-13FDA2A10CD5}" srcOrd="2" destOrd="0" presId="urn:microsoft.com/office/officeart/2005/8/layout/hProcess4"/>
    <dgm:cxn modelId="{580E984E-BC83-44C4-BFBA-94CA472B27C3}" type="presParOf" srcId="{44A5C47C-72E2-4924-8DFA-F882E30B6B52}" destId="{F3CFA136-971D-4B9D-9FB7-64DC52205D51}" srcOrd="3" destOrd="0" presId="urn:microsoft.com/office/officeart/2005/8/layout/hProcess4"/>
    <dgm:cxn modelId="{6A8B174E-BFCA-4033-A326-0897968F90EE}" type="presParOf" srcId="{44A5C47C-72E2-4924-8DFA-F882E30B6B52}" destId="{A3CE26AE-7E48-4C6B-A3CB-6F4D66C3C4F0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38CF1C2-7686-45A1-A8AE-EFEA26C7F82D}" type="doc">
      <dgm:prSet loTypeId="urn:microsoft.com/office/officeart/2005/8/layout/hProcess4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NI"/>
        </a:p>
      </dgm:t>
    </dgm:pt>
    <dgm:pt modelId="{B81FCDB2-D96D-4AC7-B335-22FB7EDA0A00}">
      <dgm:prSet phldrT="[Texto]"/>
      <dgm:spPr>
        <a:solidFill>
          <a:srgbClr val="FFC000"/>
        </a:solidFill>
      </dgm:spPr>
      <dgm:t>
        <a:bodyPr/>
        <a:lstStyle/>
        <a:p>
          <a:r>
            <a:rPr lang="es-NI" dirty="0">
              <a:solidFill>
                <a:schemeClr val="tx1"/>
              </a:solidFill>
            </a:rPr>
            <a:t>Registro Empresa</a:t>
          </a:r>
        </a:p>
      </dgm:t>
    </dgm:pt>
    <dgm:pt modelId="{010E60BA-1911-4D0D-A866-DE4C9A354E54}" type="parTrans" cxnId="{D7068406-1FAA-4061-A960-AB76E2B26C07}">
      <dgm:prSet/>
      <dgm:spPr/>
      <dgm:t>
        <a:bodyPr/>
        <a:lstStyle/>
        <a:p>
          <a:endParaRPr lang="es-NI"/>
        </a:p>
      </dgm:t>
    </dgm:pt>
    <dgm:pt modelId="{EDDFDAB8-7F36-4B16-B302-323F46D54B76}" type="sibTrans" cxnId="{D7068406-1FAA-4061-A960-AB76E2B26C07}">
      <dgm:prSet/>
      <dgm:spPr>
        <a:solidFill>
          <a:schemeClr val="tx1"/>
        </a:solidFill>
      </dgm:spPr>
      <dgm:t>
        <a:bodyPr/>
        <a:lstStyle/>
        <a:p>
          <a:endParaRPr lang="es-NI"/>
        </a:p>
      </dgm:t>
    </dgm:pt>
    <dgm:pt modelId="{16B896F1-93C6-4C90-935B-4A387BC25FAF}">
      <dgm:prSet phldrT="[Texto]"/>
      <dgm:spPr>
        <a:ln>
          <a:solidFill>
            <a:schemeClr val="tx1"/>
          </a:solidFill>
        </a:ln>
      </dgm:spPr>
      <dgm:t>
        <a:bodyPr/>
        <a:lstStyle/>
        <a:p>
          <a:r>
            <a:rPr lang="es-NI" dirty="0"/>
            <a:t>El delegado país deberá asignar el asesor para cada empresa. </a:t>
          </a:r>
        </a:p>
      </dgm:t>
    </dgm:pt>
    <dgm:pt modelId="{CECB3505-4483-43B6-BEBC-56C71D2FE1E9}" type="parTrans" cxnId="{AAA68B65-455F-4AA2-9920-4B750F97657D}">
      <dgm:prSet/>
      <dgm:spPr/>
      <dgm:t>
        <a:bodyPr/>
        <a:lstStyle/>
        <a:p>
          <a:endParaRPr lang="es-NI"/>
        </a:p>
      </dgm:t>
    </dgm:pt>
    <dgm:pt modelId="{72C772BF-CCCA-4054-B887-CF03ED7ACCFA}" type="sibTrans" cxnId="{AAA68B65-455F-4AA2-9920-4B750F97657D}">
      <dgm:prSet/>
      <dgm:spPr/>
      <dgm:t>
        <a:bodyPr/>
        <a:lstStyle/>
        <a:p>
          <a:endParaRPr lang="es-NI"/>
        </a:p>
      </dgm:t>
    </dgm:pt>
    <dgm:pt modelId="{8BB7E1DF-54B4-4F1A-BC65-051A7FD44BC1}">
      <dgm:prSet phldrT="[Texto]"/>
      <dgm:spPr>
        <a:solidFill>
          <a:srgbClr val="FFC000"/>
        </a:solidFill>
      </dgm:spPr>
      <dgm:t>
        <a:bodyPr/>
        <a:lstStyle/>
        <a:p>
          <a:r>
            <a:rPr lang="es-NI" dirty="0">
              <a:solidFill>
                <a:schemeClr val="tx1"/>
              </a:solidFill>
            </a:rPr>
            <a:t>Pre Diagnóstico</a:t>
          </a:r>
        </a:p>
      </dgm:t>
    </dgm:pt>
    <dgm:pt modelId="{5ED32CA4-8016-4780-B9D7-5BB3891A046F}" type="parTrans" cxnId="{28794D8B-511C-40B3-9488-3EC10FA9435B}">
      <dgm:prSet/>
      <dgm:spPr/>
      <dgm:t>
        <a:bodyPr/>
        <a:lstStyle/>
        <a:p>
          <a:endParaRPr lang="es-NI"/>
        </a:p>
      </dgm:t>
    </dgm:pt>
    <dgm:pt modelId="{F4280599-A512-4E2B-B7C7-F24109925F20}" type="sibTrans" cxnId="{28794D8B-511C-40B3-9488-3EC10FA9435B}">
      <dgm:prSet/>
      <dgm:spPr>
        <a:solidFill>
          <a:schemeClr val="tx1"/>
        </a:solidFill>
      </dgm:spPr>
      <dgm:t>
        <a:bodyPr/>
        <a:lstStyle/>
        <a:p>
          <a:endParaRPr lang="es-NI"/>
        </a:p>
      </dgm:t>
    </dgm:pt>
    <dgm:pt modelId="{CB283F31-907B-4063-B7CB-C3CF724F5D3B}">
      <dgm:prSet phldrT="[Texto]"/>
      <dgm:spPr>
        <a:ln>
          <a:solidFill>
            <a:schemeClr val="tx1"/>
          </a:solidFill>
        </a:ln>
      </dgm:spPr>
      <dgm:t>
        <a:bodyPr/>
        <a:lstStyle/>
        <a:p>
          <a:r>
            <a:rPr lang="es-NI" dirty="0"/>
            <a:t>Debe visitar la empresa en la fecha establecida e iniciar el proceso de acompañamiento. </a:t>
          </a:r>
        </a:p>
      </dgm:t>
    </dgm:pt>
    <dgm:pt modelId="{0914F5C3-68FB-4AB0-B0C4-3C1778B42C37}" type="parTrans" cxnId="{7E44DECC-8BEF-4885-879B-A8EDED3D5E8F}">
      <dgm:prSet/>
      <dgm:spPr/>
      <dgm:t>
        <a:bodyPr/>
        <a:lstStyle/>
        <a:p>
          <a:endParaRPr lang="es-NI"/>
        </a:p>
      </dgm:t>
    </dgm:pt>
    <dgm:pt modelId="{54D0A8FE-B4C9-4A2E-9CA6-9772A00FB241}" type="sibTrans" cxnId="{7E44DECC-8BEF-4885-879B-A8EDED3D5E8F}">
      <dgm:prSet/>
      <dgm:spPr/>
      <dgm:t>
        <a:bodyPr/>
        <a:lstStyle/>
        <a:p>
          <a:endParaRPr lang="es-NI"/>
        </a:p>
      </dgm:t>
    </dgm:pt>
    <dgm:pt modelId="{58E6500E-7C32-4867-B8FB-5E45A483BCB8}">
      <dgm:prSet phldrT="[Texto]"/>
      <dgm:spPr>
        <a:solidFill>
          <a:srgbClr val="FFC000"/>
        </a:solidFill>
      </dgm:spPr>
      <dgm:t>
        <a:bodyPr/>
        <a:lstStyle/>
        <a:p>
          <a:r>
            <a:rPr lang="es-NI" dirty="0">
              <a:solidFill>
                <a:schemeClr val="tx1"/>
              </a:solidFill>
            </a:rPr>
            <a:t>Iniciar Auditoria</a:t>
          </a:r>
        </a:p>
      </dgm:t>
    </dgm:pt>
    <dgm:pt modelId="{E2B8652B-C6AA-44AD-B84F-13C65A3E4931}" type="parTrans" cxnId="{AD9C9262-66C0-4268-B02A-6A2066DF041B}">
      <dgm:prSet/>
      <dgm:spPr/>
      <dgm:t>
        <a:bodyPr/>
        <a:lstStyle/>
        <a:p>
          <a:endParaRPr lang="es-NI"/>
        </a:p>
      </dgm:t>
    </dgm:pt>
    <dgm:pt modelId="{DCB1FE22-681C-41C0-9D26-9F3E5C2E974D}" type="sibTrans" cxnId="{AD9C9262-66C0-4268-B02A-6A2066DF041B}">
      <dgm:prSet/>
      <dgm:spPr/>
      <dgm:t>
        <a:bodyPr/>
        <a:lstStyle/>
        <a:p>
          <a:endParaRPr lang="es-NI"/>
        </a:p>
      </dgm:t>
    </dgm:pt>
    <dgm:pt modelId="{418DE66B-D723-435C-8F6C-D63F1D672FEE}">
      <dgm:prSet phldrT="[Texto]"/>
      <dgm:spPr>
        <a:ln>
          <a:solidFill>
            <a:schemeClr val="tx1"/>
          </a:solidFill>
        </a:ln>
      </dgm:spPr>
      <dgm:t>
        <a:bodyPr/>
        <a:lstStyle/>
        <a:p>
          <a:r>
            <a:rPr lang="es-NI" dirty="0"/>
            <a:t>Al concluir la asesoría le indica al dueño de la empresa que esta listo para la auditoria y que debe realizar la solicitud de certificación desde la plataforma.</a:t>
          </a:r>
        </a:p>
      </dgm:t>
    </dgm:pt>
    <dgm:pt modelId="{C1BADC43-08EC-484A-BC0F-546BC5FC5CC8}" type="parTrans" cxnId="{BF455D9F-ECD9-4C05-8196-54F974568A3E}">
      <dgm:prSet/>
      <dgm:spPr/>
      <dgm:t>
        <a:bodyPr/>
        <a:lstStyle/>
        <a:p>
          <a:endParaRPr lang="es-NI"/>
        </a:p>
      </dgm:t>
    </dgm:pt>
    <dgm:pt modelId="{BA82483F-E0EC-45C7-80B9-94C6CE62CC09}" type="sibTrans" cxnId="{BF455D9F-ECD9-4C05-8196-54F974568A3E}">
      <dgm:prSet/>
      <dgm:spPr/>
      <dgm:t>
        <a:bodyPr/>
        <a:lstStyle/>
        <a:p>
          <a:endParaRPr lang="es-NI"/>
        </a:p>
      </dgm:t>
    </dgm:pt>
    <dgm:pt modelId="{8102491B-02A6-49A8-8835-49FAE3CB9EEA}">
      <dgm:prSet phldrT="[Texto]"/>
      <dgm:spPr>
        <a:ln>
          <a:solidFill>
            <a:schemeClr val="tx1"/>
          </a:solidFill>
        </a:ln>
      </dgm:spPr>
      <dgm:t>
        <a:bodyPr/>
        <a:lstStyle/>
        <a:p>
          <a:r>
            <a:rPr lang="es-NI" dirty="0"/>
            <a:t>Realiza Pre diagnóstico</a:t>
          </a:r>
        </a:p>
      </dgm:t>
    </dgm:pt>
    <dgm:pt modelId="{36C0ADD6-02F7-455C-B49C-550A917C3B7A}" type="parTrans" cxnId="{63375DDE-CD0C-4766-89ED-7BC6B5F2EF64}">
      <dgm:prSet/>
      <dgm:spPr/>
      <dgm:t>
        <a:bodyPr/>
        <a:lstStyle/>
        <a:p>
          <a:endParaRPr lang="es-NI"/>
        </a:p>
      </dgm:t>
    </dgm:pt>
    <dgm:pt modelId="{1E1C1A46-0127-4609-B94E-5C2B9F941DCF}" type="sibTrans" cxnId="{63375DDE-CD0C-4766-89ED-7BC6B5F2EF64}">
      <dgm:prSet/>
      <dgm:spPr/>
      <dgm:t>
        <a:bodyPr/>
        <a:lstStyle/>
        <a:p>
          <a:endParaRPr lang="es-NI"/>
        </a:p>
      </dgm:t>
    </dgm:pt>
    <dgm:pt modelId="{28DE0F50-71F3-4C68-9638-E49E5E42D720}">
      <dgm:prSet phldrT="[Texto]"/>
      <dgm:spPr>
        <a:ln>
          <a:solidFill>
            <a:schemeClr val="tx1"/>
          </a:solidFill>
        </a:ln>
      </dgm:spPr>
      <dgm:t>
        <a:bodyPr/>
        <a:lstStyle/>
        <a:p>
          <a:r>
            <a:rPr lang="es-NI" dirty="0"/>
            <a:t>Se le notifica el nombre y los datos de la empresa que debe asesorar y la fecha de visita. </a:t>
          </a:r>
        </a:p>
      </dgm:t>
    </dgm:pt>
    <dgm:pt modelId="{942F5BFF-3CFA-45A8-AD41-B664251E2ECD}" type="parTrans" cxnId="{306C7CE9-B381-474C-86DB-8460E725E17E}">
      <dgm:prSet/>
      <dgm:spPr/>
      <dgm:t>
        <a:bodyPr/>
        <a:lstStyle/>
        <a:p>
          <a:endParaRPr lang="es-NI"/>
        </a:p>
      </dgm:t>
    </dgm:pt>
    <dgm:pt modelId="{471E94F2-3186-4123-8758-FD3D5B49993E}" type="sibTrans" cxnId="{306C7CE9-B381-474C-86DB-8460E725E17E}">
      <dgm:prSet/>
      <dgm:spPr/>
      <dgm:t>
        <a:bodyPr/>
        <a:lstStyle/>
        <a:p>
          <a:endParaRPr lang="es-NI"/>
        </a:p>
      </dgm:t>
    </dgm:pt>
    <dgm:pt modelId="{2550A521-80D4-4535-8197-258A905FD28D}">
      <dgm:prSet phldrT="[Texto]"/>
      <dgm:spPr>
        <a:ln>
          <a:solidFill>
            <a:schemeClr val="tx1"/>
          </a:solidFill>
        </a:ln>
      </dgm:spPr>
      <dgm:t>
        <a:bodyPr/>
        <a:lstStyle/>
        <a:p>
          <a:endParaRPr lang="es-NI" dirty="0"/>
        </a:p>
      </dgm:t>
    </dgm:pt>
    <dgm:pt modelId="{C02F6AF5-E2EA-4780-AA73-081D6081B616}" type="parTrans" cxnId="{274244E3-3D91-424B-BD82-83423EEF43CE}">
      <dgm:prSet/>
      <dgm:spPr/>
      <dgm:t>
        <a:bodyPr/>
        <a:lstStyle/>
        <a:p>
          <a:endParaRPr lang="es-NI"/>
        </a:p>
      </dgm:t>
    </dgm:pt>
    <dgm:pt modelId="{A6A4C286-C3C5-415D-A07F-675C57AF482B}" type="sibTrans" cxnId="{274244E3-3D91-424B-BD82-83423EEF43CE}">
      <dgm:prSet/>
      <dgm:spPr/>
      <dgm:t>
        <a:bodyPr/>
        <a:lstStyle/>
        <a:p>
          <a:endParaRPr lang="es-NI"/>
        </a:p>
      </dgm:t>
    </dgm:pt>
    <dgm:pt modelId="{591E2F54-02C3-4969-9321-44DCA63060EB}">
      <dgm:prSet phldrT="[Texto]"/>
      <dgm:spPr>
        <a:ln>
          <a:solidFill>
            <a:schemeClr val="tx1"/>
          </a:solidFill>
        </a:ln>
      </dgm:spPr>
      <dgm:t>
        <a:bodyPr/>
        <a:lstStyle/>
        <a:p>
          <a:endParaRPr lang="es-NI" dirty="0"/>
        </a:p>
      </dgm:t>
    </dgm:pt>
    <dgm:pt modelId="{F08D1408-C105-4CC5-83D1-6AE3D7437FAA}" type="parTrans" cxnId="{FED94AE7-26EB-4FC5-8CE1-E564E3092990}">
      <dgm:prSet/>
      <dgm:spPr/>
      <dgm:t>
        <a:bodyPr/>
        <a:lstStyle/>
        <a:p>
          <a:endParaRPr lang="es-NI"/>
        </a:p>
      </dgm:t>
    </dgm:pt>
    <dgm:pt modelId="{B006E71D-75D7-4F4E-B119-BF32557E4FDE}" type="sibTrans" cxnId="{FED94AE7-26EB-4FC5-8CE1-E564E3092990}">
      <dgm:prSet/>
      <dgm:spPr/>
      <dgm:t>
        <a:bodyPr/>
        <a:lstStyle/>
        <a:p>
          <a:endParaRPr lang="es-NI"/>
        </a:p>
      </dgm:t>
    </dgm:pt>
    <dgm:pt modelId="{97359882-1FEB-4D6F-BE50-A083A8E48630}" type="pres">
      <dgm:prSet presAssocID="{F38CF1C2-7686-45A1-A8AE-EFEA26C7F82D}" presName="Name0" presStyleCnt="0">
        <dgm:presLayoutVars>
          <dgm:dir/>
          <dgm:animLvl val="lvl"/>
          <dgm:resizeHandles val="exact"/>
        </dgm:presLayoutVars>
      </dgm:prSet>
      <dgm:spPr/>
    </dgm:pt>
    <dgm:pt modelId="{558D0B11-016B-4987-9F5A-88DC0D833B56}" type="pres">
      <dgm:prSet presAssocID="{F38CF1C2-7686-45A1-A8AE-EFEA26C7F82D}" presName="tSp" presStyleCnt="0"/>
      <dgm:spPr/>
    </dgm:pt>
    <dgm:pt modelId="{5677A05A-ADE0-4FB8-ADAC-E188FCE5A63D}" type="pres">
      <dgm:prSet presAssocID="{F38CF1C2-7686-45A1-A8AE-EFEA26C7F82D}" presName="bSp" presStyleCnt="0"/>
      <dgm:spPr/>
    </dgm:pt>
    <dgm:pt modelId="{77EE43DC-0279-4A68-B85A-A50FFD1ECCE0}" type="pres">
      <dgm:prSet presAssocID="{F38CF1C2-7686-45A1-A8AE-EFEA26C7F82D}" presName="process" presStyleCnt="0"/>
      <dgm:spPr/>
    </dgm:pt>
    <dgm:pt modelId="{662F9D2F-2ADE-4A28-998D-C812F8FA4840}" type="pres">
      <dgm:prSet presAssocID="{B81FCDB2-D96D-4AC7-B335-22FB7EDA0A00}" presName="composite1" presStyleCnt="0"/>
      <dgm:spPr/>
    </dgm:pt>
    <dgm:pt modelId="{04193F7E-D7C6-4350-9A35-902C84A293E1}" type="pres">
      <dgm:prSet presAssocID="{B81FCDB2-D96D-4AC7-B335-22FB7EDA0A00}" presName="dummyNode1" presStyleLbl="node1" presStyleIdx="0" presStyleCnt="3"/>
      <dgm:spPr/>
    </dgm:pt>
    <dgm:pt modelId="{7ED78FA3-698F-415F-8EDD-B864974547D2}" type="pres">
      <dgm:prSet presAssocID="{B81FCDB2-D96D-4AC7-B335-22FB7EDA0A00}" presName="childNode1" presStyleLbl="bgAcc1" presStyleIdx="0" presStyleCnt="3">
        <dgm:presLayoutVars>
          <dgm:bulletEnabled val="1"/>
        </dgm:presLayoutVars>
      </dgm:prSet>
      <dgm:spPr/>
    </dgm:pt>
    <dgm:pt modelId="{CBF00765-B916-4D46-91D0-0125AC0B5139}" type="pres">
      <dgm:prSet presAssocID="{B81FCDB2-D96D-4AC7-B335-22FB7EDA0A00}" presName="childNode1tx" presStyleLbl="bgAcc1" presStyleIdx="0" presStyleCnt="3">
        <dgm:presLayoutVars>
          <dgm:bulletEnabled val="1"/>
        </dgm:presLayoutVars>
      </dgm:prSet>
      <dgm:spPr/>
    </dgm:pt>
    <dgm:pt modelId="{F45703FD-498E-4B82-BD2C-6A27FC29A453}" type="pres">
      <dgm:prSet presAssocID="{B81FCDB2-D96D-4AC7-B335-22FB7EDA0A00}" presName="parentNode1" presStyleLbl="node1" presStyleIdx="0" presStyleCnt="3">
        <dgm:presLayoutVars>
          <dgm:chMax val="1"/>
          <dgm:bulletEnabled val="1"/>
        </dgm:presLayoutVars>
      </dgm:prSet>
      <dgm:spPr/>
    </dgm:pt>
    <dgm:pt modelId="{695F6FEE-18AD-4E44-AF90-1B5D3FAD0ADE}" type="pres">
      <dgm:prSet presAssocID="{B81FCDB2-D96D-4AC7-B335-22FB7EDA0A00}" presName="connSite1" presStyleCnt="0"/>
      <dgm:spPr/>
    </dgm:pt>
    <dgm:pt modelId="{EF0217DA-03FF-4838-A1E4-3467FD54C356}" type="pres">
      <dgm:prSet presAssocID="{EDDFDAB8-7F36-4B16-B302-323F46D54B76}" presName="Name9" presStyleLbl="sibTrans2D1" presStyleIdx="0" presStyleCnt="2"/>
      <dgm:spPr/>
    </dgm:pt>
    <dgm:pt modelId="{0E19C49D-7DE8-477D-9894-EA1342D2D7B0}" type="pres">
      <dgm:prSet presAssocID="{8BB7E1DF-54B4-4F1A-BC65-051A7FD44BC1}" presName="composite2" presStyleCnt="0"/>
      <dgm:spPr/>
    </dgm:pt>
    <dgm:pt modelId="{34A912EE-6AA0-4532-A083-E8ACDB154DE2}" type="pres">
      <dgm:prSet presAssocID="{8BB7E1DF-54B4-4F1A-BC65-051A7FD44BC1}" presName="dummyNode2" presStyleLbl="node1" presStyleIdx="0" presStyleCnt="3"/>
      <dgm:spPr/>
    </dgm:pt>
    <dgm:pt modelId="{DCA8867E-7D0C-435A-9B66-6C93EF494EAC}" type="pres">
      <dgm:prSet presAssocID="{8BB7E1DF-54B4-4F1A-BC65-051A7FD44BC1}" presName="childNode2" presStyleLbl="bgAcc1" presStyleIdx="1" presStyleCnt="3">
        <dgm:presLayoutVars>
          <dgm:bulletEnabled val="1"/>
        </dgm:presLayoutVars>
      </dgm:prSet>
      <dgm:spPr/>
    </dgm:pt>
    <dgm:pt modelId="{D0A66006-19DF-450E-9B3E-318C5B82965F}" type="pres">
      <dgm:prSet presAssocID="{8BB7E1DF-54B4-4F1A-BC65-051A7FD44BC1}" presName="childNode2tx" presStyleLbl="bgAcc1" presStyleIdx="1" presStyleCnt="3">
        <dgm:presLayoutVars>
          <dgm:bulletEnabled val="1"/>
        </dgm:presLayoutVars>
      </dgm:prSet>
      <dgm:spPr/>
    </dgm:pt>
    <dgm:pt modelId="{D8DED2BD-466A-47F0-B348-D9401D6470D6}" type="pres">
      <dgm:prSet presAssocID="{8BB7E1DF-54B4-4F1A-BC65-051A7FD44BC1}" presName="parentNode2" presStyleLbl="node1" presStyleIdx="1" presStyleCnt="3">
        <dgm:presLayoutVars>
          <dgm:chMax val="0"/>
          <dgm:bulletEnabled val="1"/>
        </dgm:presLayoutVars>
      </dgm:prSet>
      <dgm:spPr/>
    </dgm:pt>
    <dgm:pt modelId="{1B7C87D1-7EA2-43DD-9B49-C00B8B48E71E}" type="pres">
      <dgm:prSet presAssocID="{8BB7E1DF-54B4-4F1A-BC65-051A7FD44BC1}" presName="connSite2" presStyleCnt="0"/>
      <dgm:spPr/>
    </dgm:pt>
    <dgm:pt modelId="{6C915086-D3BC-4482-A896-90865C91D3E8}" type="pres">
      <dgm:prSet presAssocID="{F4280599-A512-4E2B-B7C7-F24109925F20}" presName="Name18" presStyleLbl="sibTrans2D1" presStyleIdx="1" presStyleCnt="2"/>
      <dgm:spPr/>
    </dgm:pt>
    <dgm:pt modelId="{44A5C47C-72E2-4924-8DFA-F882E30B6B52}" type="pres">
      <dgm:prSet presAssocID="{58E6500E-7C32-4867-B8FB-5E45A483BCB8}" presName="composite1" presStyleCnt="0"/>
      <dgm:spPr/>
    </dgm:pt>
    <dgm:pt modelId="{024A541C-0409-4511-A0C7-6D8365D1BF91}" type="pres">
      <dgm:prSet presAssocID="{58E6500E-7C32-4867-B8FB-5E45A483BCB8}" presName="dummyNode1" presStyleLbl="node1" presStyleIdx="1" presStyleCnt="3"/>
      <dgm:spPr/>
    </dgm:pt>
    <dgm:pt modelId="{2228BD2F-8134-4B9E-AEBF-C3091F25F929}" type="pres">
      <dgm:prSet presAssocID="{58E6500E-7C32-4867-B8FB-5E45A483BCB8}" presName="childNode1" presStyleLbl="bgAcc1" presStyleIdx="2" presStyleCnt="3">
        <dgm:presLayoutVars>
          <dgm:bulletEnabled val="1"/>
        </dgm:presLayoutVars>
      </dgm:prSet>
      <dgm:spPr/>
    </dgm:pt>
    <dgm:pt modelId="{B2D52E0F-0130-4734-8502-13FDA2A10CD5}" type="pres">
      <dgm:prSet presAssocID="{58E6500E-7C32-4867-B8FB-5E45A483BCB8}" presName="childNode1tx" presStyleLbl="bgAcc1" presStyleIdx="2" presStyleCnt="3">
        <dgm:presLayoutVars>
          <dgm:bulletEnabled val="1"/>
        </dgm:presLayoutVars>
      </dgm:prSet>
      <dgm:spPr/>
    </dgm:pt>
    <dgm:pt modelId="{F3CFA136-971D-4B9D-9FB7-64DC52205D51}" type="pres">
      <dgm:prSet presAssocID="{58E6500E-7C32-4867-B8FB-5E45A483BCB8}" presName="parentNode1" presStyleLbl="node1" presStyleIdx="2" presStyleCnt="3">
        <dgm:presLayoutVars>
          <dgm:chMax val="1"/>
          <dgm:bulletEnabled val="1"/>
        </dgm:presLayoutVars>
      </dgm:prSet>
      <dgm:spPr/>
    </dgm:pt>
    <dgm:pt modelId="{A3CE26AE-7E48-4C6B-A3CB-6F4D66C3C4F0}" type="pres">
      <dgm:prSet presAssocID="{58E6500E-7C32-4867-B8FB-5E45A483BCB8}" presName="connSite1" presStyleCnt="0"/>
      <dgm:spPr/>
    </dgm:pt>
  </dgm:ptLst>
  <dgm:cxnLst>
    <dgm:cxn modelId="{D7068406-1FAA-4061-A960-AB76E2B26C07}" srcId="{F38CF1C2-7686-45A1-A8AE-EFEA26C7F82D}" destId="{B81FCDB2-D96D-4AC7-B335-22FB7EDA0A00}" srcOrd="0" destOrd="0" parTransId="{010E60BA-1911-4D0D-A866-DE4C9A354E54}" sibTransId="{EDDFDAB8-7F36-4B16-B302-323F46D54B76}"/>
    <dgm:cxn modelId="{CCA5FF0C-0865-4BDF-B2D5-B025020F5CE6}" type="presOf" srcId="{418DE66B-D723-435C-8F6C-D63F1D672FEE}" destId="{B2D52E0F-0130-4734-8502-13FDA2A10CD5}" srcOrd="1" destOrd="0" presId="urn:microsoft.com/office/officeart/2005/8/layout/hProcess4"/>
    <dgm:cxn modelId="{9390322B-2E9B-4DA5-80A5-15DA3A1C0E93}" type="presOf" srcId="{28DE0F50-71F3-4C68-9638-E49E5E42D720}" destId="{CBF00765-B916-4D46-91D0-0125AC0B5139}" srcOrd="1" destOrd="2" presId="urn:microsoft.com/office/officeart/2005/8/layout/hProcess4"/>
    <dgm:cxn modelId="{EC12C940-995A-4695-9DD3-3D707697527D}" type="presOf" srcId="{591E2F54-02C3-4969-9321-44DCA63060EB}" destId="{D0A66006-19DF-450E-9B3E-318C5B82965F}" srcOrd="1" destOrd="1" presId="urn:microsoft.com/office/officeart/2005/8/layout/hProcess4"/>
    <dgm:cxn modelId="{AD9C9262-66C0-4268-B02A-6A2066DF041B}" srcId="{F38CF1C2-7686-45A1-A8AE-EFEA26C7F82D}" destId="{58E6500E-7C32-4867-B8FB-5E45A483BCB8}" srcOrd="2" destOrd="0" parTransId="{E2B8652B-C6AA-44AD-B84F-13C65A3E4931}" sibTransId="{DCB1FE22-681C-41C0-9D26-9F3E5C2E974D}"/>
    <dgm:cxn modelId="{595D5163-436A-4B7C-B739-72E7819425F2}" type="presOf" srcId="{F38CF1C2-7686-45A1-A8AE-EFEA26C7F82D}" destId="{97359882-1FEB-4D6F-BE50-A083A8E48630}" srcOrd="0" destOrd="0" presId="urn:microsoft.com/office/officeart/2005/8/layout/hProcess4"/>
    <dgm:cxn modelId="{AAA68B65-455F-4AA2-9920-4B750F97657D}" srcId="{B81FCDB2-D96D-4AC7-B335-22FB7EDA0A00}" destId="{16B896F1-93C6-4C90-935B-4A387BC25FAF}" srcOrd="0" destOrd="0" parTransId="{CECB3505-4483-43B6-BEBC-56C71D2FE1E9}" sibTransId="{72C772BF-CCCA-4054-B887-CF03ED7ACCFA}"/>
    <dgm:cxn modelId="{AC7E454A-145B-4D89-B987-02BF01923705}" type="presOf" srcId="{8BB7E1DF-54B4-4F1A-BC65-051A7FD44BC1}" destId="{D8DED2BD-466A-47F0-B348-D9401D6470D6}" srcOrd="0" destOrd="0" presId="urn:microsoft.com/office/officeart/2005/8/layout/hProcess4"/>
    <dgm:cxn modelId="{7F1C014B-1542-46C4-AEE2-7C5A398E43BF}" type="presOf" srcId="{8102491B-02A6-49A8-8835-49FAE3CB9EEA}" destId="{D0A66006-19DF-450E-9B3E-318C5B82965F}" srcOrd="1" destOrd="2" presId="urn:microsoft.com/office/officeart/2005/8/layout/hProcess4"/>
    <dgm:cxn modelId="{4555C16C-ECFF-440D-97B0-E8CAF7DA606C}" type="presOf" srcId="{2550A521-80D4-4535-8197-258A905FD28D}" destId="{7ED78FA3-698F-415F-8EDD-B864974547D2}" srcOrd="0" destOrd="1" presId="urn:microsoft.com/office/officeart/2005/8/layout/hProcess4"/>
    <dgm:cxn modelId="{F747074F-332B-4543-8103-40B584A83D72}" type="presOf" srcId="{2550A521-80D4-4535-8197-258A905FD28D}" destId="{CBF00765-B916-4D46-91D0-0125AC0B5139}" srcOrd="1" destOrd="1" presId="urn:microsoft.com/office/officeart/2005/8/layout/hProcess4"/>
    <dgm:cxn modelId="{742F1876-B785-4379-84B3-807D38DDE3E5}" type="presOf" srcId="{CB283F31-907B-4063-B7CB-C3CF724F5D3B}" destId="{D0A66006-19DF-450E-9B3E-318C5B82965F}" srcOrd="1" destOrd="0" presId="urn:microsoft.com/office/officeart/2005/8/layout/hProcess4"/>
    <dgm:cxn modelId="{6DEC4378-4A69-4A08-A396-A79637DAC827}" type="presOf" srcId="{28DE0F50-71F3-4C68-9638-E49E5E42D720}" destId="{7ED78FA3-698F-415F-8EDD-B864974547D2}" srcOrd="0" destOrd="2" presId="urn:microsoft.com/office/officeart/2005/8/layout/hProcess4"/>
    <dgm:cxn modelId="{E601E37C-1058-44B8-97BB-3F2BFA298288}" type="presOf" srcId="{CB283F31-907B-4063-B7CB-C3CF724F5D3B}" destId="{DCA8867E-7D0C-435A-9B66-6C93EF494EAC}" srcOrd="0" destOrd="0" presId="urn:microsoft.com/office/officeart/2005/8/layout/hProcess4"/>
    <dgm:cxn modelId="{28794D8B-511C-40B3-9488-3EC10FA9435B}" srcId="{F38CF1C2-7686-45A1-A8AE-EFEA26C7F82D}" destId="{8BB7E1DF-54B4-4F1A-BC65-051A7FD44BC1}" srcOrd="1" destOrd="0" parTransId="{5ED32CA4-8016-4780-B9D7-5BB3891A046F}" sibTransId="{F4280599-A512-4E2B-B7C7-F24109925F20}"/>
    <dgm:cxn modelId="{9578778B-AC72-4A2B-A6AC-032C60B6E1E2}" type="presOf" srcId="{16B896F1-93C6-4C90-935B-4A387BC25FAF}" destId="{7ED78FA3-698F-415F-8EDD-B864974547D2}" srcOrd="0" destOrd="0" presId="urn:microsoft.com/office/officeart/2005/8/layout/hProcess4"/>
    <dgm:cxn modelId="{264E558F-92BE-4623-89BC-E39E3967860E}" type="presOf" srcId="{16B896F1-93C6-4C90-935B-4A387BC25FAF}" destId="{CBF00765-B916-4D46-91D0-0125AC0B5139}" srcOrd="1" destOrd="0" presId="urn:microsoft.com/office/officeart/2005/8/layout/hProcess4"/>
    <dgm:cxn modelId="{BF455D9F-ECD9-4C05-8196-54F974568A3E}" srcId="{58E6500E-7C32-4867-B8FB-5E45A483BCB8}" destId="{418DE66B-D723-435C-8F6C-D63F1D672FEE}" srcOrd="0" destOrd="0" parTransId="{C1BADC43-08EC-484A-BC0F-546BC5FC5CC8}" sibTransId="{BA82483F-E0EC-45C7-80B9-94C6CE62CC09}"/>
    <dgm:cxn modelId="{63E167A4-37EA-42D6-B0E8-5E60E0146447}" type="presOf" srcId="{F4280599-A512-4E2B-B7C7-F24109925F20}" destId="{6C915086-D3BC-4482-A896-90865C91D3E8}" srcOrd="0" destOrd="0" presId="urn:microsoft.com/office/officeart/2005/8/layout/hProcess4"/>
    <dgm:cxn modelId="{68DEE4BE-8A6C-47F6-9D21-43B543985D42}" type="presOf" srcId="{EDDFDAB8-7F36-4B16-B302-323F46D54B76}" destId="{EF0217DA-03FF-4838-A1E4-3467FD54C356}" srcOrd="0" destOrd="0" presId="urn:microsoft.com/office/officeart/2005/8/layout/hProcess4"/>
    <dgm:cxn modelId="{2E9BF1C0-8F2E-4DAA-97C5-40813F5DB0C3}" type="presOf" srcId="{58E6500E-7C32-4867-B8FB-5E45A483BCB8}" destId="{F3CFA136-971D-4B9D-9FB7-64DC52205D51}" srcOrd="0" destOrd="0" presId="urn:microsoft.com/office/officeart/2005/8/layout/hProcess4"/>
    <dgm:cxn modelId="{7E44DECC-8BEF-4885-879B-A8EDED3D5E8F}" srcId="{8BB7E1DF-54B4-4F1A-BC65-051A7FD44BC1}" destId="{CB283F31-907B-4063-B7CB-C3CF724F5D3B}" srcOrd="0" destOrd="0" parTransId="{0914F5C3-68FB-4AB0-B0C4-3C1778B42C37}" sibTransId="{54D0A8FE-B4C9-4A2E-9CA6-9772A00FB241}"/>
    <dgm:cxn modelId="{45B73DD0-DC4B-4A36-88DC-840313E1A697}" type="presOf" srcId="{591E2F54-02C3-4969-9321-44DCA63060EB}" destId="{DCA8867E-7D0C-435A-9B66-6C93EF494EAC}" srcOrd="0" destOrd="1" presId="urn:microsoft.com/office/officeart/2005/8/layout/hProcess4"/>
    <dgm:cxn modelId="{E06CC3D1-1335-4749-B560-4B631269E1B8}" type="presOf" srcId="{418DE66B-D723-435C-8F6C-D63F1D672FEE}" destId="{2228BD2F-8134-4B9E-AEBF-C3091F25F929}" srcOrd="0" destOrd="0" presId="urn:microsoft.com/office/officeart/2005/8/layout/hProcess4"/>
    <dgm:cxn modelId="{546AABDC-5A5C-4B08-A211-8A21CE06534A}" type="presOf" srcId="{B81FCDB2-D96D-4AC7-B335-22FB7EDA0A00}" destId="{F45703FD-498E-4B82-BD2C-6A27FC29A453}" srcOrd="0" destOrd="0" presId="urn:microsoft.com/office/officeart/2005/8/layout/hProcess4"/>
    <dgm:cxn modelId="{63375DDE-CD0C-4766-89ED-7BC6B5F2EF64}" srcId="{8BB7E1DF-54B4-4F1A-BC65-051A7FD44BC1}" destId="{8102491B-02A6-49A8-8835-49FAE3CB9EEA}" srcOrd="2" destOrd="0" parTransId="{36C0ADD6-02F7-455C-B49C-550A917C3B7A}" sibTransId="{1E1C1A46-0127-4609-B94E-5C2B9F941DCF}"/>
    <dgm:cxn modelId="{274244E3-3D91-424B-BD82-83423EEF43CE}" srcId="{B81FCDB2-D96D-4AC7-B335-22FB7EDA0A00}" destId="{2550A521-80D4-4535-8197-258A905FD28D}" srcOrd="1" destOrd="0" parTransId="{C02F6AF5-E2EA-4780-AA73-081D6081B616}" sibTransId="{A6A4C286-C3C5-415D-A07F-675C57AF482B}"/>
    <dgm:cxn modelId="{FED94AE7-26EB-4FC5-8CE1-E564E3092990}" srcId="{8BB7E1DF-54B4-4F1A-BC65-051A7FD44BC1}" destId="{591E2F54-02C3-4969-9321-44DCA63060EB}" srcOrd="1" destOrd="0" parTransId="{F08D1408-C105-4CC5-83D1-6AE3D7437FAA}" sibTransId="{B006E71D-75D7-4F4E-B119-BF32557E4FDE}"/>
    <dgm:cxn modelId="{306C7CE9-B381-474C-86DB-8460E725E17E}" srcId="{B81FCDB2-D96D-4AC7-B335-22FB7EDA0A00}" destId="{28DE0F50-71F3-4C68-9638-E49E5E42D720}" srcOrd="2" destOrd="0" parTransId="{942F5BFF-3CFA-45A8-AD41-B664251E2ECD}" sibTransId="{471E94F2-3186-4123-8758-FD3D5B49993E}"/>
    <dgm:cxn modelId="{7AC501F4-6E62-456B-A28B-97AB87908222}" type="presOf" srcId="{8102491B-02A6-49A8-8835-49FAE3CB9EEA}" destId="{DCA8867E-7D0C-435A-9B66-6C93EF494EAC}" srcOrd="0" destOrd="2" presId="urn:microsoft.com/office/officeart/2005/8/layout/hProcess4"/>
    <dgm:cxn modelId="{95B4D7D1-3984-4C6B-B052-E54F2A6E343C}" type="presParOf" srcId="{97359882-1FEB-4D6F-BE50-A083A8E48630}" destId="{558D0B11-016B-4987-9F5A-88DC0D833B56}" srcOrd="0" destOrd="0" presId="urn:microsoft.com/office/officeart/2005/8/layout/hProcess4"/>
    <dgm:cxn modelId="{EA12C6EE-84D7-4610-B3E5-E98DD16541D8}" type="presParOf" srcId="{97359882-1FEB-4D6F-BE50-A083A8E48630}" destId="{5677A05A-ADE0-4FB8-ADAC-E188FCE5A63D}" srcOrd="1" destOrd="0" presId="urn:microsoft.com/office/officeart/2005/8/layout/hProcess4"/>
    <dgm:cxn modelId="{5097D550-7CDC-425F-8D7F-C093809BD717}" type="presParOf" srcId="{97359882-1FEB-4D6F-BE50-A083A8E48630}" destId="{77EE43DC-0279-4A68-B85A-A50FFD1ECCE0}" srcOrd="2" destOrd="0" presId="urn:microsoft.com/office/officeart/2005/8/layout/hProcess4"/>
    <dgm:cxn modelId="{145E4A4F-527F-455D-8D22-91CB28A8DDF6}" type="presParOf" srcId="{77EE43DC-0279-4A68-B85A-A50FFD1ECCE0}" destId="{662F9D2F-2ADE-4A28-998D-C812F8FA4840}" srcOrd="0" destOrd="0" presId="urn:microsoft.com/office/officeart/2005/8/layout/hProcess4"/>
    <dgm:cxn modelId="{F808E0E0-8CD6-4427-8C9A-1235D62EE319}" type="presParOf" srcId="{662F9D2F-2ADE-4A28-998D-C812F8FA4840}" destId="{04193F7E-D7C6-4350-9A35-902C84A293E1}" srcOrd="0" destOrd="0" presId="urn:microsoft.com/office/officeart/2005/8/layout/hProcess4"/>
    <dgm:cxn modelId="{25F77736-6708-4BD5-A144-2AD03016F979}" type="presParOf" srcId="{662F9D2F-2ADE-4A28-998D-C812F8FA4840}" destId="{7ED78FA3-698F-415F-8EDD-B864974547D2}" srcOrd="1" destOrd="0" presId="urn:microsoft.com/office/officeart/2005/8/layout/hProcess4"/>
    <dgm:cxn modelId="{67B713F8-320F-46FB-9D9E-B29239BA3754}" type="presParOf" srcId="{662F9D2F-2ADE-4A28-998D-C812F8FA4840}" destId="{CBF00765-B916-4D46-91D0-0125AC0B5139}" srcOrd="2" destOrd="0" presId="urn:microsoft.com/office/officeart/2005/8/layout/hProcess4"/>
    <dgm:cxn modelId="{150A3DEF-F2C4-4A2E-895E-C4EB6A0CA056}" type="presParOf" srcId="{662F9D2F-2ADE-4A28-998D-C812F8FA4840}" destId="{F45703FD-498E-4B82-BD2C-6A27FC29A453}" srcOrd="3" destOrd="0" presId="urn:microsoft.com/office/officeart/2005/8/layout/hProcess4"/>
    <dgm:cxn modelId="{31B9DD70-DEAC-48AB-8D14-AAAF37052640}" type="presParOf" srcId="{662F9D2F-2ADE-4A28-998D-C812F8FA4840}" destId="{695F6FEE-18AD-4E44-AF90-1B5D3FAD0ADE}" srcOrd="4" destOrd="0" presId="urn:microsoft.com/office/officeart/2005/8/layout/hProcess4"/>
    <dgm:cxn modelId="{BCF37779-AF6C-4A0E-97B2-BE938A9A5181}" type="presParOf" srcId="{77EE43DC-0279-4A68-B85A-A50FFD1ECCE0}" destId="{EF0217DA-03FF-4838-A1E4-3467FD54C356}" srcOrd="1" destOrd="0" presId="urn:microsoft.com/office/officeart/2005/8/layout/hProcess4"/>
    <dgm:cxn modelId="{C6EDA5BE-4077-4B24-8514-E44EA507AA31}" type="presParOf" srcId="{77EE43DC-0279-4A68-B85A-A50FFD1ECCE0}" destId="{0E19C49D-7DE8-477D-9894-EA1342D2D7B0}" srcOrd="2" destOrd="0" presId="urn:microsoft.com/office/officeart/2005/8/layout/hProcess4"/>
    <dgm:cxn modelId="{DB17F7F2-017E-4671-9DE5-8BE815A2E2B6}" type="presParOf" srcId="{0E19C49D-7DE8-477D-9894-EA1342D2D7B0}" destId="{34A912EE-6AA0-4532-A083-E8ACDB154DE2}" srcOrd="0" destOrd="0" presId="urn:microsoft.com/office/officeart/2005/8/layout/hProcess4"/>
    <dgm:cxn modelId="{ABA4290B-0CA5-4C35-8D0D-2E6A447DDC67}" type="presParOf" srcId="{0E19C49D-7DE8-477D-9894-EA1342D2D7B0}" destId="{DCA8867E-7D0C-435A-9B66-6C93EF494EAC}" srcOrd="1" destOrd="0" presId="urn:microsoft.com/office/officeart/2005/8/layout/hProcess4"/>
    <dgm:cxn modelId="{40E42BFB-5BF4-4A7D-92E7-F2FB0500B2F1}" type="presParOf" srcId="{0E19C49D-7DE8-477D-9894-EA1342D2D7B0}" destId="{D0A66006-19DF-450E-9B3E-318C5B82965F}" srcOrd="2" destOrd="0" presId="urn:microsoft.com/office/officeart/2005/8/layout/hProcess4"/>
    <dgm:cxn modelId="{2696DB7A-5C70-42AC-B52A-09A27E1C54C7}" type="presParOf" srcId="{0E19C49D-7DE8-477D-9894-EA1342D2D7B0}" destId="{D8DED2BD-466A-47F0-B348-D9401D6470D6}" srcOrd="3" destOrd="0" presId="urn:microsoft.com/office/officeart/2005/8/layout/hProcess4"/>
    <dgm:cxn modelId="{0C65E4FE-1654-4EE6-A1BE-17FD5482DC4C}" type="presParOf" srcId="{0E19C49D-7DE8-477D-9894-EA1342D2D7B0}" destId="{1B7C87D1-7EA2-43DD-9B49-C00B8B48E71E}" srcOrd="4" destOrd="0" presId="urn:microsoft.com/office/officeart/2005/8/layout/hProcess4"/>
    <dgm:cxn modelId="{416FEC7C-5093-4252-80D8-4C506D38C633}" type="presParOf" srcId="{77EE43DC-0279-4A68-B85A-A50FFD1ECCE0}" destId="{6C915086-D3BC-4482-A896-90865C91D3E8}" srcOrd="3" destOrd="0" presId="urn:microsoft.com/office/officeart/2005/8/layout/hProcess4"/>
    <dgm:cxn modelId="{0EC86351-7738-4540-AF40-DC78ED40E926}" type="presParOf" srcId="{77EE43DC-0279-4A68-B85A-A50FFD1ECCE0}" destId="{44A5C47C-72E2-4924-8DFA-F882E30B6B52}" srcOrd="4" destOrd="0" presId="urn:microsoft.com/office/officeart/2005/8/layout/hProcess4"/>
    <dgm:cxn modelId="{A95D565E-E57F-4D71-9E8F-DD48DEADF72B}" type="presParOf" srcId="{44A5C47C-72E2-4924-8DFA-F882E30B6B52}" destId="{024A541C-0409-4511-A0C7-6D8365D1BF91}" srcOrd="0" destOrd="0" presId="urn:microsoft.com/office/officeart/2005/8/layout/hProcess4"/>
    <dgm:cxn modelId="{CC042034-1DC1-4CEB-8BD2-22BA4A847A9A}" type="presParOf" srcId="{44A5C47C-72E2-4924-8DFA-F882E30B6B52}" destId="{2228BD2F-8134-4B9E-AEBF-C3091F25F929}" srcOrd="1" destOrd="0" presId="urn:microsoft.com/office/officeart/2005/8/layout/hProcess4"/>
    <dgm:cxn modelId="{834D64D6-BA95-4F3D-A9AB-34C4EC5DE43A}" type="presParOf" srcId="{44A5C47C-72E2-4924-8DFA-F882E30B6B52}" destId="{B2D52E0F-0130-4734-8502-13FDA2A10CD5}" srcOrd="2" destOrd="0" presId="urn:microsoft.com/office/officeart/2005/8/layout/hProcess4"/>
    <dgm:cxn modelId="{580E984E-BC83-44C4-BFBA-94CA472B27C3}" type="presParOf" srcId="{44A5C47C-72E2-4924-8DFA-F882E30B6B52}" destId="{F3CFA136-971D-4B9D-9FB7-64DC52205D51}" srcOrd="3" destOrd="0" presId="urn:microsoft.com/office/officeart/2005/8/layout/hProcess4"/>
    <dgm:cxn modelId="{6A8B174E-BFCA-4033-A326-0897968F90EE}" type="presParOf" srcId="{44A5C47C-72E2-4924-8DFA-F882E30B6B52}" destId="{A3CE26AE-7E48-4C6B-A3CB-6F4D66C3C4F0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38CF1C2-7686-45A1-A8AE-EFEA26C7F82D}" type="doc">
      <dgm:prSet loTypeId="urn:microsoft.com/office/officeart/2005/8/layout/hProcess4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NI"/>
        </a:p>
      </dgm:t>
    </dgm:pt>
    <dgm:pt modelId="{B81FCDB2-D96D-4AC7-B335-22FB7EDA0A00}">
      <dgm:prSet phldrT="[Texto]"/>
      <dgm:spPr>
        <a:solidFill>
          <a:srgbClr val="FFC000"/>
        </a:solidFill>
      </dgm:spPr>
      <dgm:t>
        <a:bodyPr/>
        <a:lstStyle/>
        <a:p>
          <a:r>
            <a:rPr lang="es-NI" dirty="0">
              <a:solidFill>
                <a:schemeClr val="tx1"/>
              </a:solidFill>
            </a:rPr>
            <a:t>Iniciar Auditoria</a:t>
          </a:r>
        </a:p>
      </dgm:t>
    </dgm:pt>
    <dgm:pt modelId="{010E60BA-1911-4D0D-A866-DE4C9A354E54}" type="parTrans" cxnId="{D7068406-1FAA-4061-A960-AB76E2B26C07}">
      <dgm:prSet/>
      <dgm:spPr/>
      <dgm:t>
        <a:bodyPr/>
        <a:lstStyle/>
        <a:p>
          <a:endParaRPr lang="es-NI"/>
        </a:p>
      </dgm:t>
    </dgm:pt>
    <dgm:pt modelId="{EDDFDAB8-7F36-4B16-B302-323F46D54B76}" type="sibTrans" cxnId="{D7068406-1FAA-4061-A960-AB76E2B26C07}">
      <dgm:prSet/>
      <dgm:spPr>
        <a:solidFill>
          <a:schemeClr val="tx1"/>
        </a:solidFill>
      </dgm:spPr>
      <dgm:t>
        <a:bodyPr/>
        <a:lstStyle/>
        <a:p>
          <a:endParaRPr lang="es-NI"/>
        </a:p>
      </dgm:t>
    </dgm:pt>
    <dgm:pt modelId="{16B896F1-93C6-4C90-935B-4A387BC25FAF}">
      <dgm:prSet phldrT="[Texto]"/>
      <dgm:spPr>
        <a:ln>
          <a:solidFill>
            <a:schemeClr val="tx1"/>
          </a:solidFill>
        </a:ln>
      </dgm:spPr>
      <dgm:t>
        <a:bodyPr/>
        <a:lstStyle/>
        <a:p>
          <a:r>
            <a:rPr lang="es-NI" dirty="0"/>
            <a:t>El dueño de la empresa debe solicitar iniciar proceso de Certificación desde la plataforma</a:t>
          </a:r>
        </a:p>
      </dgm:t>
    </dgm:pt>
    <dgm:pt modelId="{CECB3505-4483-43B6-BEBC-56C71D2FE1E9}" type="parTrans" cxnId="{AAA68B65-455F-4AA2-9920-4B750F97657D}">
      <dgm:prSet/>
      <dgm:spPr/>
      <dgm:t>
        <a:bodyPr/>
        <a:lstStyle/>
        <a:p>
          <a:endParaRPr lang="es-NI"/>
        </a:p>
      </dgm:t>
    </dgm:pt>
    <dgm:pt modelId="{72C772BF-CCCA-4054-B887-CF03ED7ACCFA}" type="sibTrans" cxnId="{AAA68B65-455F-4AA2-9920-4B750F97657D}">
      <dgm:prSet/>
      <dgm:spPr/>
      <dgm:t>
        <a:bodyPr/>
        <a:lstStyle/>
        <a:p>
          <a:endParaRPr lang="es-NI"/>
        </a:p>
      </dgm:t>
    </dgm:pt>
    <dgm:pt modelId="{44FF71E3-6B7F-416A-A2BA-EB573A725853}">
      <dgm:prSet phldrT="[Texto]"/>
      <dgm:spPr>
        <a:ln>
          <a:solidFill>
            <a:schemeClr val="tx1"/>
          </a:solidFill>
        </a:ln>
      </dgm:spPr>
      <dgm:t>
        <a:bodyPr/>
        <a:lstStyle/>
        <a:p>
          <a:r>
            <a:rPr lang="es-NI" dirty="0"/>
            <a:t> El delegado país asigna al auditor y la fecha de visita.</a:t>
          </a:r>
        </a:p>
      </dgm:t>
    </dgm:pt>
    <dgm:pt modelId="{D9630BA4-CACB-42C5-90A9-BEE6910FC402}" type="parTrans" cxnId="{7324B260-6227-4043-BBB8-A790D2679D0A}">
      <dgm:prSet/>
      <dgm:spPr/>
      <dgm:t>
        <a:bodyPr/>
        <a:lstStyle/>
        <a:p>
          <a:endParaRPr lang="es-NI"/>
        </a:p>
      </dgm:t>
    </dgm:pt>
    <dgm:pt modelId="{B85F9D19-5B2D-4A9B-BAF8-2A473D8486C3}" type="sibTrans" cxnId="{7324B260-6227-4043-BBB8-A790D2679D0A}">
      <dgm:prSet/>
      <dgm:spPr/>
      <dgm:t>
        <a:bodyPr/>
        <a:lstStyle/>
        <a:p>
          <a:endParaRPr lang="es-NI"/>
        </a:p>
      </dgm:t>
    </dgm:pt>
    <dgm:pt modelId="{8BB7E1DF-54B4-4F1A-BC65-051A7FD44BC1}">
      <dgm:prSet phldrT="[Texto]"/>
      <dgm:spPr>
        <a:solidFill>
          <a:srgbClr val="FFC000"/>
        </a:solidFill>
      </dgm:spPr>
      <dgm:t>
        <a:bodyPr/>
        <a:lstStyle/>
        <a:p>
          <a:r>
            <a:rPr lang="es-NI" dirty="0">
              <a:solidFill>
                <a:schemeClr val="tx1"/>
              </a:solidFill>
            </a:rPr>
            <a:t>Diagnóstico</a:t>
          </a:r>
        </a:p>
      </dgm:t>
    </dgm:pt>
    <dgm:pt modelId="{5ED32CA4-8016-4780-B9D7-5BB3891A046F}" type="parTrans" cxnId="{28794D8B-511C-40B3-9488-3EC10FA9435B}">
      <dgm:prSet/>
      <dgm:spPr/>
      <dgm:t>
        <a:bodyPr/>
        <a:lstStyle/>
        <a:p>
          <a:endParaRPr lang="es-NI"/>
        </a:p>
      </dgm:t>
    </dgm:pt>
    <dgm:pt modelId="{F4280599-A512-4E2B-B7C7-F24109925F20}" type="sibTrans" cxnId="{28794D8B-511C-40B3-9488-3EC10FA9435B}">
      <dgm:prSet/>
      <dgm:spPr>
        <a:solidFill>
          <a:schemeClr val="tx1"/>
        </a:solidFill>
      </dgm:spPr>
      <dgm:t>
        <a:bodyPr/>
        <a:lstStyle/>
        <a:p>
          <a:endParaRPr lang="es-NI"/>
        </a:p>
      </dgm:t>
    </dgm:pt>
    <dgm:pt modelId="{CB283F31-907B-4063-B7CB-C3CF724F5D3B}">
      <dgm:prSet phldrT="[Texto]"/>
      <dgm:spPr>
        <a:ln>
          <a:solidFill>
            <a:schemeClr val="tx1"/>
          </a:solidFill>
        </a:ln>
      </dgm:spPr>
      <dgm:t>
        <a:bodyPr/>
        <a:lstStyle/>
        <a:p>
          <a:r>
            <a:rPr lang="es-NI" dirty="0"/>
            <a:t>Se notifica a la empresa los datos del auditor designado.</a:t>
          </a:r>
        </a:p>
      </dgm:t>
    </dgm:pt>
    <dgm:pt modelId="{0914F5C3-68FB-4AB0-B0C4-3C1778B42C37}" type="parTrans" cxnId="{7E44DECC-8BEF-4885-879B-A8EDED3D5E8F}">
      <dgm:prSet/>
      <dgm:spPr/>
      <dgm:t>
        <a:bodyPr/>
        <a:lstStyle/>
        <a:p>
          <a:endParaRPr lang="es-NI"/>
        </a:p>
      </dgm:t>
    </dgm:pt>
    <dgm:pt modelId="{54D0A8FE-B4C9-4A2E-9CA6-9772A00FB241}" type="sibTrans" cxnId="{7E44DECC-8BEF-4885-879B-A8EDED3D5E8F}">
      <dgm:prSet/>
      <dgm:spPr/>
      <dgm:t>
        <a:bodyPr/>
        <a:lstStyle/>
        <a:p>
          <a:endParaRPr lang="es-NI"/>
        </a:p>
      </dgm:t>
    </dgm:pt>
    <dgm:pt modelId="{F81A835E-608C-4CAB-8BC9-FB883CBEB1FE}">
      <dgm:prSet phldrT="[Texto]"/>
      <dgm:spPr>
        <a:ln>
          <a:solidFill>
            <a:schemeClr val="tx1"/>
          </a:solidFill>
        </a:ln>
      </dgm:spPr>
      <dgm:t>
        <a:bodyPr/>
        <a:lstStyle/>
        <a:p>
          <a:r>
            <a:rPr lang="es-NI" dirty="0"/>
            <a:t>Se establece fecha de visita para auditoria en el sistema</a:t>
          </a:r>
        </a:p>
      </dgm:t>
    </dgm:pt>
    <dgm:pt modelId="{E68591F4-9ED9-4D75-B7FE-4342EF98FA25}" type="parTrans" cxnId="{D3A70C9E-9AEA-4D0E-AA96-7E5676646053}">
      <dgm:prSet/>
      <dgm:spPr/>
      <dgm:t>
        <a:bodyPr/>
        <a:lstStyle/>
        <a:p>
          <a:endParaRPr lang="es-NI"/>
        </a:p>
      </dgm:t>
    </dgm:pt>
    <dgm:pt modelId="{D1B13769-2C7A-4027-AA36-5B97008D0E7A}" type="sibTrans" cxnId="{D3A70C9E-9AEA-4D0E-AA96-7E5676646053}">
      <dgm:prSet/>
      <dgm:spPr/>
      <dgm:t>
        <a:bodyPr/>
        <a:lstStyle/>
        <a:p>
          <a:endParaRPr lang="es-NI"/>
        </a:p>
      </dgm:t>
    </dgm:pt>
    <dgm:pt modelId="{58E6500E-7C32-4867-B8FB-5E45A483BCB8}">
      <dgm:prSet phldrT="[Texto]"/>
      <dgm:spPr>
        <a:solidFill>
          <a:srgbClr val="FFC000"/>
        </a:solidFill>
      </dgm:spPr>
      <dgm:t>
        <a:bodyPr/>
        <a:lstStyle/>
        <a:p>
          <a:r>
            <a:rPr lang="es-NI" dirty="0">
              <a:solidFill>
                <a:schemeClr val="tx1"/>
              </a:solidFill>
            </a:rPr>
            <a:t>Resultado Auditoria</a:t>
          </a:r>
        </a:p>
      </dgm:t>
    </dgm:pt>
    <dgm:pt modelId="{E2B8652B-C6AA-44AD-B84F-13C65A3E4931}" type="parTrans" cxnId="{AD9C9262-66C0-4268-B02A-6A2066DF041B}">
      <dgm:prSet/>
      <dgm:spPr/>
      <dgm:t>
        <a:bodyPr/>
        <a:lstStyle/>
        <a:p>
          <a:endParaRPr lang="es-NI"/>
        </a:p>
      </dgm:t>
    </dgm:pt>
    <dgm:pt modelId="{DCB1FE22-681C-41C0-9D26-9F3E5C2E974D}" type="sibTrans" cxnId="{AD9C9262-66C0-4268-B02A-6A2066DF041B}">
      <dgm:prSet/>
      <dgm:spPr/>
      <dgm:t>
        <a:bodyPr/>
        <a:lstStyle/>
        <a:p>
          <a:endParaRPr lang="es-NI"/>
        </a:p>
      </dgm:t>
    </dgm:pt>
    <dgm:pt modelId="{418DE66B-D723-435C-8F6C-D63F1D672FEE}">
      <dgm:prSet phldrT="[Texto]"/>
      <dgm:spPr>
        <a:ln>
          <a:solidFill>
            <a:schemeClr val="tx1"/>
          </a:solidFill>
        </a:ln>
      </dgm:spPr>
      <dgm:t>
        <a:bodyPr/>
        <a:lstStyle/>
        <a:p>
          <a:r>
            <a:rPr lang="es-NI" dirty="0"/>
            <a:t>El sistema genera informe final de la auditoria. </a:t>
          </a:r>
        </a:p>
      </dgm:t>
    </dgm:pt>
    <dgm:pt modelId="{C1BADC43-08EC-484A-BC0F-546BC5FC5CC8}" type="parTrans" cxnId="{BF455D9F-ECD9-4C05-8196-54F974568A3E}">
      <dgm:prSet/>
      <dgm:spPr/>
      <dgm:t>
        <a:bodyPr/>
        <a:lstStyle/>
        <a:p>
          <a:endParaRPr lang="es-NI"/>
        </a:p>
      </dgm:t>
    </dgm:pt>
    <dgm:pt modelId="{BA82483F-E0EC-45C7-80B9-94C6CE62CC09}" type="sibTrans" cxnId="{BF455D9F-ECD9-4C05-8196-54F974568A3E}">
      <dgm:prSet/>
      <dgm:spPr/>
      <dgm:t>
        <a:bodyPr/>
        <a:lstStyle/>
        <a:p>
          <a:endParaRPr lang="es-NI"/>
        </a:p>
      </dgm:t>
    </dgm:pt>
    <dgm:pt modelId="{95D0C157-3B92-4EDD-A47C-130F8CC50C11}">
      <dgm:prSet phldrT="[Texto]"/>
      <dgm:spPr>
        <a:ln>
          <a:solidFill>
            <a:schemeClr val="tx1"/>
          </a:solidFill>
        </a:ln>
      </dgm:spPr>
      <dgm:t>
        <a:bodyPr/>
        <a:lstStyle/>
        <a:p>
          <a:r>
            <a:rPr lang="es-NI" dirty="0"/>
            <a:t>Se le notifica al auditor los datos de la empresa asignada</a:t>
          </a:r>
        </a:p>
      </dgm:t>
    </dgm:pt>
    <dgm:pt modelId="{A0EA4B63-2ECA-4622-A9D3-313D1326E37A}" type="parTrans" cxnId="{28C200F2-1D42-4D86-842A-821910CB16EA}">
      <dgm:prSet/>
      <dgm:spPr/>
      <dgm:t>
        <a:bodyPr/>
        <a:lstStyle/>
        <a:p>
          <a:endParaRPr lang="es-NI"/>
        </a:p>
      </dgm:t>
    </dgm:pt>
    <dgm:pt modelId="{D6767A7C-94AD-474E-B707-658B4B22A540}" type="sibTrans" cxnId="{28C200F2-1D42-4D86-842A-821910CB16EA}">
      <dgm:prSet/>
      <dgm:spPr/>
      <dgm:t>
        <a:bodyPr/>
        <a:lstStyle/>
        <a:p>
          <a:endParaRPr lang="es-NI"/>
        </a:p>
      </dgm:t>
    </dgm:pt>
    <dgm:pt modelId="{8102491B-02A6-49A8-8835-49FAE3CB9EEA}">
      <dgm:prSet phldrT="[Texto]"/>
      <dgm:spPr>
        <a:ln>
          <a:solidFill>
            <a:schemeClr val="tx1"/>
          </a:solidFill>
        </a:ln>
      </dgm:spPr>
      <dgm:t>
        <a:bodyPr/>
        <a:lstStyle/>
        <a:p>
          <a:r>
            <a:rPr lang="es-NI" dirty="0"/>
            <a:t>El auditor realiza la auditoria.</a:t>
          </a:r>
        </a:p>
      </dgm:t>
    </dgm:pt>
    <dgm:pt modelId="{36C0ADD6-02F7-455C-B49C-550A917C3B7A}" type="parTrans" cxnId="{63375DDE-CD0C-4766-89ED-7BC6B5F2EF64}">
      <dgm:prSet/>
      <dgm:spPr/>
      <dgm:t>
        <a:bodyPr/>
        <a:lstStyle/>
        <a:p>
          <a:endParaRPr lang="es-NI"/>
        </a:p>
      </dgm:t>
    </dgm:pt>
    <dgm:pt modelId="{1E1C1A46-0127-4609-B94E-5C2B9F941DCF}" type="sibTrans" cxnId="{63375DDE-CD0C-4766-89ED-7BC6B5F2EF64}">
      <dgm:prSet/>
      <dgm:spPr/>
      <dgm:t>
        <a:bodyPr/>
        <a:lstStyle/>
        <a:p>
          <a:endParaRPr lang="es-NI"/>
        </a:p>
      </dgm:t>
    </dgm:pt>
    <dgm:pt modelId="{B7B82417-563C-4ED4-AFDC-47B9C4B945F2}">
      <dgm:prSet phldrT="[Texto]"/>
      <dgm:spPr>
        <a:ln>
          <a:solidFill>
            <a:schemeClr val="tx1"/>
          </a:solidFill>
        </a:ln>
      </dgm:spPr>
      <dgm:t>
        <a:bodyPr/>
        <a:lstStyle/>
        <a:p>
          <a:r>
            <a:rPr lang="es-NI" dirty="0"/>
            <a:t>Se manda correo de notificación indicando que se a realizado la auditoria. </a:t>
          </a:r>
        </a:p>
      </dgm:t>
    </dgm:pt>
    <dgm:pt modelId="{A2F5215D-BB9A-44FD-8EC3-77D1FBE1CE76}" type="parTrans" cxnId="{B158B64E-BD75-45E0-986B-6414BA7D471B}">
      <dgm:prSet/>
      <dgm:spPr/>
      <dgm:t>
        <a:bodyPr/>
        <a:lstStyle/>
        <a:p>
          <a:endParaRPr lang="es-NI"/>
        </a:p>
      </dgm:t>
    </dgm:pt>
    <dgm:pt modelId="{7322D409-89AA-485A-8420-C14D58461E65}" type="sibTrans" cxnId="{B158B64E-BD75-45E0-986B-6414BA7D471B}">
      <dgm:prSet/>
      <dgm:spPr/>
      <dgm:t>
        <a:bodyPr/>
        <a:lstStyle/>
        <a:p>
          <a:endParaRPr lang="es-NI"/>
        </a:p>
      </dgm:t>
    </dgm:pt>
    <dgm:pt modelId="{BBCEE435-F136-4DEE-80FE-442C6C5A8674}">
      <dgm:prSet phldrT="[Texto]"/>
      <dgm:spPr>
        <a:ln>
          <a:solidFill>
            <a:schemeClr val="tx1"/>
          </a:solidFill>
        </a:ln>
      </dgm:spPr>
      <dgm:t>
        <a:bodyPr/>
        <a:lstStyle/>
        <a:p>
          <a:r>
            <a:rPr lang="es-NI" dirty="0"/>
            <a:t>Auditor revisa informe y genera dictamen o acta para CTC.</a:t>
          </a:r>
        </a:p>
      </dgm:t>
    </dgm:pt>
    <dgm:pt modelId="{BCF5E215-44A6-40C5-8AEF-666E4BB9DA57}" type="parTrans" cxnId="{126402AA-E956-432B-8F70-BBF216C38BCC}">
      <dgm:prSet/>
      <dgm:spPr/>
      <dgm:t>
        <a:bodyPr/>
        <a:lstStyle/>
        <a:p>
          <a:endParaRPr lang="es-NI"/>
        </a:p>
      </dgm:t>
    </dgm:pt>
    <dgm:pt modelId="{867437F2-441C-41B7-A096-888EA57EB1E1}" type="sibTrans" cxnId="{126402AA-E956-432B-8F70-BBF216C38BCC}">
      <dgm:prSet/>
      <dgm:spPr/>
      <dgm:t>
        <a:bodyPr/>
        <a:lstStyle/>
        <a:p>
          <a:endParaRPr lang="es-NI"/>
        </a:p>
      </dgm:t>
    </dgm:pt>
    <dgm:pt modelId="{97359882-1FEB-4D6F-BE50-A083A8E48630}" type="pres">
      <dgm:prSet presAssocID="{F38CF1C2-7686-45A1-A8AE-EFEA26C7F82D}" presName="Name0" presStyleCnt="0">
        <dgm:presLayoutVars>
          <dgm:dir/>
          <dgm:animLvl val="lvl"/>
          <dgm:resizeHandles val="exact"/>
        </dgm:presLayoutVars>
      </dgm:prSet>
      <dgm:spPr/>
    </dgm:pt>
    <dgm:pt modelId="{558D0B11-016B-4987-9F5A-88DC0D833B56}" type="pres">
      <dgm:prSet presAssocID="{F38CF1C2-7686-45A1-A8AE-EFEA26C7F82D}" presName="tSp" presStyleCnt="0"/>
      <dgm:spPr/>
    </dgm:pt>
    <dgm:pt modelId="{5677A05A-ADE0-4FB8-ADAC-E188FCE5A63D}" type="pres">
      <dgm:prSet presAssocID="{F38CF1C2-7686-45A1-A8AE-EFEA26C7F82D}" presName="bSp" presStyleCnt="0"/>
      <dgm:spPr/>
    </dgm:pt>
    <dgm:pt modelId="{77EE43DC-0279-4A68-B85A-A50FFD1ECCE0}" type="pres">
      <dgm:prSet presAssocID="{F38CF1C2-7686-45A1-A8AE-EFEA26C7F82D}" presName="process" presStyleCnt="0"/>
      <dgm:spPr/>
    </dgm:pt>
    <dgm:pt modelId="{662F9D2F-2ADE-4A28-998D-C812F8FA4840}" type="pres">
      <dgm:prSet presAssocID="{B81FCDB2-D96D-4AC7-B335-22FB7EDA0A00}" presName="composite1" presStyleCnt="0"/>
      <dgm:spPr/>
    </dgm:pt>
    <dgm:pt modelId="{04193F7E-D7C6-4350-9A35-902C84A293E1}" type="pres">
      <dgm:prSet presAssocID="{B81FCDB2-D96D-4AC7-B335-22FB7EDA0A00}" presName="dummyNode1" presStyleLbl="node1" presStyleIdx="0" presStyleCnt="3"/>
      <dgm:spPr/>
    </dgm:pt>
    <dgm:pt modelId="{7ED78FA3-698F-415F-8EDD-B864974547D2}" type="pres">
      <dgm:prSet presAssocID="{B81FCDB2-D96D-4AC7-B335-22FB7EDA0A00}" presName="childNode1" presStyleLbl="bgAcc1" presStyleIdx="0" presStyleCnt="3">
        <dgm:presLayoutVars>
          <dgm:bulletEnabled val="1"/>
        </dgm:presLayoutVars>
      </dgm:prSet>
      <dgm:spPr/>
    </dgm:pt>
    <dgm:pt modelId="{CBF00765-B916-4D46-91D0-0125AC0B5139}" type="pres">
      <dgm:prSet presAssocID="{B81FCDB2-D96D-4AC7-B335-22FB7EDA0A00}" presName="childNode1tx" presStyleLbl="bgAcc1" presStyleIdx="0" presStyleCnt="3">
        <dgm:presLayoutVars>
          <dgm:bulletEnabled val="1"/>
        </dgm:presLayoutVars>
      </dgm:prSet>
      <dgm:spPr/>
    </dgm:pt>
    <dgm:pt modelId="{F45703FD-498E-4B82-BD2C-6A27FC29A453}" type="pres">
      <dgm:prSet presAssocID="{B81FCDB2-D96D-4AC7-B335-22FB7EDA0A00}" presName="parentNode1" presStyleLbl="node1" presStyleIdx="0" presStyleCnt="3">
        <dgm:presLayoutVars>
          <dgm:chMax val="1"/>
          <dgm:bulletEnabled val="1"/>
        </dgm:presLayoutVars>
      </dgm:prSet>
      <dgm:spPr/>
    </dgm:pt>
    <dgm:pt modelId="{695F6FEE-18AD-4E44-AF90-1B5D3FAD0ADE}" type="pres">
      <dgm:prSet presAssocID="{B81FCDB2-D96D-4AC7-B335-22FB7EDA0A00}" presName="connSite1" presStyleCnt="0"/>
      <dgm:spPr/>
    </dgm:pt>
    <dgm:pt modelId="{EF0217DA-03FF-4838-A1E4-3467FD54C356}" type="pres">
      <dgm:prSet presAssocID="{EDDFDAB8-7F36-4B16-B302-323F46D54B76}" presName="Name9" presStyleLbl="sibTrans2D1" presStyleIdx="0" presStyleCnt="2"/>
      <dgm:spPr/>
    </dgm:pt>
    <dgm:pt modelId="{0E19C49D-7DE8-477D-9894-EA1342D2D7B0}" type="pres">
      <dgm:prSet presAssocID="{8BB7E1DF-54B4-4F1A-BC65-051A7FD44BC1}" presName="composite2" presStyleCnt="0"/>
      <dgm:spPr/>
    </dgm:pt>
    <dgm:pt modelId="{34A912EE-6AA0-4532-A083-E8ACDB154DE2}" type="pres">
      <dgm:prSet presAssocID="{8BB7E1DF-54B4-4F1A-BC65-051A7FD44BC1}" presName="dummyNode2" presStyleLbl="node1" presStyleIdx="0" presStyleCnt="3"/>
      <dgm:spPr/>
    </dgm:pt>
    <dgm:pt modelId="{DCA8867E-7D0C-435A-9B66-6C93EF494EAC}" type="pres">
      <dgm:prSet presAssocID="{8BB7E1DF-54B4-4F1A-BC65-051A7FD44BC1}" presName="childNode2" presStyleLbl="bgAcc1" presStyleIdx="1" presStyleCnt="3">
        <dgm:presLayoutVars>
          <dgm:bulletEnabled val="1"/>
        </dgm:presLayoutVars>
      </dgm:prSet>
      <dgm:spPr/>
    </dgm:pt>
    <dgm:pt modelId="{D0A66006-19DF-450E-9B3E-318C5B82965F}" type="pres">
      <dgm:prSet presAssocID="{8BB7E1DF-54B4-4F1A-BC65-051A7FD44BC1}" presName="childNode2tx" presStyleLbl="bgAcc1" presStyleIdx="1" presStyleCnt="3">
        <dgm:presLayoutVars>
          <dgm:bulletEnabled val="1"/>
        </dgm:presLayoutVars>
      </dgm:prSet>
      <dgm:spPr/>
    </dgm:pt>
    <dgm:pt modelId="{D8DED2BD-466A-47F0-B348-D9401D6470D6}" type="pres">
      <dgm:prSet presAssocID="{8BB7E1DF-54B4-4F1A-BC65-051A7FD44BC1}" presName="parentNode2" presStyleLbl="node1" presStyleIdx="1" presStyleCnt="3">
        <dgm:presLayoutVars>
          <dgm:chMax val="0"/>
          <dgm:bulletEnabled val="1"/>
        </dgm:presLayoutVars>
      </dgm:prSet>
      <dgm:spPr/>
    </dgm:pt>
    <dgm:pt modelId="{1B7C87D1-7EA2-43DD-9B49-C00B8B48E71E}" type="pres">
      <dgm:prSet presAssocID="{8BB7E1DF-54B4-4F1A-BC65-051A7FD44BC1}" presName="connSite2" presStyleCnt="0"/>
      <dgm:spPr/>
    </dgm:pt>
    <dgm:pt modelId="{6C915086-D3BC-4482-A896-90865C91D3E8}" type="pres">
      <dgm:prSet presAssocID="{F4280599-A512-4E2B-B7C7-F24109925F20}" presName="Name18" presStyleLbl="sibTrans2D1" presStyleIdx="1" presStyleCnt="2"/>
      <dgm:spPr/>
    </dgm:pt>
    <dgm:pt modelId="{44A5C47C-72E2-4924-8DFA-F882E30B6B52}" type="pres">
      <dgm:prSet presAssocID="{58E6500E-7C32-4867-B8FB-5E45A483BCB8}" presName="composite1" presStyleCnt="0"/>
      <dgm:spPr/>
    </dgm:pt>
    <dgm:pt modelId="{024A541C-0409-4511-A0C7-6D8365D1BF91}" type="pres">
      <dgm:prSet presAssocID="{58E6500E-7C32-4867-B8FB-5E45A483BCB8}" presName="dummyNode1" presStyleLbl="node1" presStyleIdx="1" presStyleCnt="3"/>
      <dgm:spPr/>
    </dgm:pt>
    <dgm:pt modelId="{2228BD2F-8134-4B9E-AEBF-C3091F25F929}" type="pres">
      <dgm:prSet presAssocID="{58E6500E-7C32-4867-B8FB-5E45A483BCB8}" presName="childNode1" presStyleLbl="bgAcc1" presStyleIdx="2" presStyleCnt="3">
        <dgm:presLayoutVars>
          <dgm:bulletEnabled val="1"/>
        </dgm:presLayoutVars>
      </dgm:prSet>
      <dgm:spPr/>
    </dgm:pt>
    <dgm:pt modelId="{B2D52E0F-0130-4734-8502-13FDA2A10CD5}" type="pres">
      <dgm:prSet presAssocID="{58E6500E-7C32-4867-B8FB-5E45A483BCB8}" presName="childNode1tx" presStyleLbl="bgAcc1" presStyleIdx="2" presStyleCnt="3">
        <dgm:presLayoutVars>
          <dgm:bulletEnabled val="1"/>
        </dgm:presLayoutVars>
      </dgm:prSet>
      <dgm:spPr/>
    </dgm:pt>
    <dgm:pt modelId="{F3CFA136-971D-4B9D-9FB7-64DC52205D51}" type="pres">
      <dgm:prSet presAssocID="{58E6500E-7C32-4867-B8FB-5E45A483BCB8}" presName="parentNode1" presStyleLbl="node1" presStyleIdx="2" presStyleCnt="3">
        <dgm:presLayoutVars>
          <dgm:chMax val="1"/>
          <dgm:bulletEnabled val="1"/>
        </dgm:presLayoutVars>
      </dgm:prSet>
      <dgm:spPr/>
    </dgm:pt>
    <dgm:pt modelId="{A3CE26AE-7E48-4C6B-A3CB-6F4D66C3C4F0}" type="pres">
      <dgm:prSet presAssocID="{58E6500E-7C32-4867-B8FB-5E45A483BCB8}" presName="connSite1" presStyleCnt="0"/>
      <dgm:spPr/>
    </dgm:pt>
  </dgm:ptLst>
  <dgm:cxnLst>
    <dgm:cxn modelId="{D7068406-1FAA-4061-A960-AB76E2B26C07}" srcId="{F38CF1C2-7686-45A1-A8AE-EFEA26C7F82D}" destId="{B81FCDB2-D96D-4AC7-B335-22FB7EDA0A00}" srcOrd="0" destOrd="0" parTransId="{010E60BA-1911-4D0D-A866-DE4C9A354E54}" sibTransId="{EDDFDAB8-7F36-4B16-B302-323F46D54B76}"/>
    <dgm:cxn modelId="{CCA5FF0C-0865-4BDF-B2D5-B025020F5CE6}" type="presOf" srcId="{418DE66B-D723-435C-8F6C-D63F1D672FEE}" destId="{B2D52E0F-0130-4734-8502-13FDA2A10CD5}" srcOrd="1" destOrd="0" presId="urn:microsoft.com/office/officeart/2005/8/layout/hProcess4"/>
    <dgm:cxn modelId="{7324B260-6227-4043-BBB8-A790D2679D0A}" srcId="{B81FCDB2-D96D-4AC7-B335-22FB7EDA0A00}" destId="{44FF71E3-6B7F-416A-A2BA-EB573A725853}" srcOrd="1" destOrd="0" parTransId="{D9630BA4-CACB-42C5-90A9-BEE6910FC402}" sibTransId="{B85F9D19-5B2D-4A9B-BAF8-2A473D8486C3}"/>
    <dgm:cxn modelId="{AD9C9262-66C0-4268-B02A-6A2066DF041B}" srcId="{F38CF1C2-7686-45A1-A8AE-EFEA26C7F82D}" destId="{58E6500E-7C32-4867-B8FB-5E45A483BCB8}" srcOrd="2" destOrd="0" parTransId="{E2B8652B-C6AA-44AD-B84F-13C65A3E4931}" sibTransId="{DCB1FE22-681C-41C0-9D26-9F3E5C2E974D}"/>
    <dgm:cxn modelId="{595D5163-436A-4B7C-B739-72E7819425F2}" type="presOf" srcId="{F38CF1C2-7686-45A1-A8AE-EFEA26C7F82D}" destId="{97359882-1FEB-4D6F-BE50-A083A8E48630}" srcOrd="0" destOrd="0" presId="urn:microsoft.com/office/officeart/2005/8/layout/hProcess4"/>
    <dgm:cxn modelId="{AAA68B65-455F-4AA2-9920-4B750F97657D}" srcId="{B81FCDB2-D96D-4AC7-B335-22FB7EDA0A00}" destId="{16B896F1-93C6-4C90-935B-4A387BC25FAF}" srcOrd="0" destOrd="0" parTransId="{CECB3505-4483-43B6-BEBC-56C71D2FE1E9}" sibTransId="{72C772BF-CCCA-4054-B887-CF03ED7ACCFA}"/>
    <dgm:cxn modelId="{AC7E454A-145B-4D89-B987-02BF01923705}" type="presOf" srcId="{8BB7E1DF-54B4-4F1A-BC65-051A7FD44BC1}" destId="{D8DED2BD-466A-47F0-B348-D9401D6470D6}" srcOrd="0" destOrd="0" presId="urn:microsoft.com/office/officeart/2005/8/layout/hProcess4"/>
    <dgm:cxn modelId="{7F1C014B-1542-46C4-AEE2-7C5A398E43BF}" type="presOf" srcId="{8102491B-02A6-49A8-8835-49FAE3CB9EEA}" destId="{D0A66006-19DF-450E-9B3E-318C5B82965F}" srcOrd="1" destOrd="2" presId="urn:microsoft.com/office/officeart/2005/8/layout/hProcess4"/>
    <dgm:cxn modelId="{911D8F6D-E1A5-44CA-9BF1-02C19880B970}" type="presOf" srcId="{BBCEE435-F136-4DEE-80FE-442C6C5A8674}" destId="{B2D52E0F-0130-4734-8502-13FDA2A10CD5}" srcOrd="1" destOrd="2" presId="urn:microsoft.com/office/officeart/2005/8/layout/hProcess4"/>
    <dgm:cxn modelId="{B158B64E-BD75-45E0-986B-6414BA7D471B}" srcId="{58E6500E-7C32-4867-B8FB-5E45A483BCB8}" destId="{B7B82417-563C-4ED4-AFDC-47B9C4B945F2}" srcOrd="1" destOrd="0" parTransId="{A2F5215D-BB9A-44FD-8EC3-77D1FBE1CE76}" sibTransId="{7322D409-89AA-485A-8420-C14D58461E65}"/>
    <dgm:cxn modelId="{D325554F-4944-4595-AA20-BB625D14A332}" type="presOf" srcId="{44FF71E3-6B7F-416A-A2BA-EB573A725853}" destId="{CBF00765-B916-4D46-91D0-0125AC0B5139}" srcOrd="1" destOrd="1" presId="urn:microsoft.com/office/officeart/2005/8/layout/hProcess4"/>
    <dgm:cxn modelId="{742F1876-B785-4379-84B3-807D38DDE3E5}" type="presOf" srcId="{CB283F31-907B-4063-B7CB-C3CF724F5D3B}" destId="{D0A66006-19DF-450E-9B3E-318C5B82965F}" srcOrd="1" destOrd="0" presId="urn:microsoft.com/office/officeart/2005/8/layout/hProcess4"/>
    <dgm:cxn modelId="{E601E37C-1058-44B8-97BB-3F2BFA298288}" type="presOf" srcId="{CB283F31-907B-4063-B7CB-C3CF724F5D3B}" destId="{DCA8867E-7D0C-435A-9B66-6C93EF494EAC}" srcOrd="0" destOrd="0" presId="urn:microsoft.com/office/officeart/2005/8/layout/hProcess4"/>
    <dgm:cxn modelId="{39973982-E430-4581-9DC4-0A967587CABD}" type="presOf" srcId="{44FF71E3-6B7F-416A-A2BA-EB573A725853}" destId="{7ED78FA3-698F-415F-8EDD-B864974547D2}" srcOrd="0" destOrd="1" presId="urn:microsoft.com/office/officeart/2005/8/layout/hProcess4"/>
    <dgm:cxn modelId="{28794D8B-511C-40B3-9488-3EC10FA9435B}" srcId="{F38CF1C2-7686-45A1-A8AE-EFEA26C7F82D}" destId="{8BB7E1DF-54B4-4F1A-BC65-051A7FD44BC1}" srcOrd="1" destOrd="0" parTransId="{5ED32CA4-8016-4780-B9D7-5BB3891A046F}" sibTransId="{F4280599-A512-4E2B-B7C7-F24109925F20}"/>
    <dgm:cxn modelId="{9578778B-AC72-4A2B-A6AC-032C60B6E1E2}" type="presOf" srcId="{16B896F1-93C6-4C90-935B-4A387BC25FAF}" destId="{7ED78FA3-698F-415F-8EDD-B864974547D2}" srcOrd="0" destOrd="0" presId="urn:microsoft.com/office/officeart/2005/8/layout/hProcess4"/>
    <dgm:cxn modelId="{264E558F-92BE-4623-89BC-E39E3967860E}" type="presOf" srcId="{16B896F1-93C6-4C90-935B-4A387BC25FAF}" destId="{CBF00765-B916-4D46-91D0-0125AC0B5139}" srcOrd="1" destOrd="0" presId="urn:microsoft.com/office/officeart/2005/8/layout/hProcess4"/>
    <dgm:cxn modelId="{1AA6E891-1F34-4705-9602-9F0B07A18E6A}" type="presOf" srcId="{B7B82417-563C-4ED4-AFDC-47B9C4B945F2}" destId="{B2D52E0F-0130-4734-8502-13FDA2A10CD5}" srcOrd="1" destOrd="1" presId="urn:microsoft.com/office/officeart/2005/8/layout/hProcess4"/>
    <dgm:cxn modelId="{575C6D9C-E382-4D39-820E-1ECC4EA044FE}" type="presOf" srcId="{95D0C157-3B92-4EDD-A47C-130F8CC50C11}" destId="{7ED78FA3-698F-415F-8EDD-B864974547D2}" srcOrd="0" destOrd="2" presId="urn:microsoft.com/office/officeart/2005/8/layout/hProcess4"/>
    <dgm:cxn modelId="{D3A70C9E-9AEA-4D0E-AA96-7E5676646053}" srcId="{8BB7E1DF-54B4-4F1A-BC65-051A7FD44BC1}" destId="{F81A835E-608C-4CAB-8BC9-FB883CBEB1FE}" srcOrd="1" destOrd="0" parTransId="{E68591F4-9ED9-4D75-B7FE-4342EF98FA25}" sibTransId="{D1B13769-2C7A-4027-AA36-5B97008D0E7A}"/>
    <dgm:cxn modelId="{BF455D9F-ECD9-4C05-8196-54F974568A3E}" srcId="{58E6500E-7C32-4867-B8FB-5E45A483BCB8}" destId="{418DE66B-D723-435C-8F6C-D63F1D672FEE}" srcOrd="0" destOrd="0" parTransId="{C1BADC43-08EC-484A-BC0F-546BC5FC5CC8}" sibTransId="{BA82483F-E0EC-45C7-80B9-94C6CE62CC09}"/>
    <dgm:cxn modelId="{63E167A4-37EA-42D6-B0E8-5E60E0146447}" type="presOf" srcId="{F4280599-A512-4E2B-B7C7-F24109925F20}" destId="{6C915086-D3BC-4482-A896-90865C91D3E8}" srcOrd="0" destOrd="0" presId="urn:microsoft.com/office/officeart/2005/8/layout/hProcess4"/>
    <dgm:cxn modelId="{126402AA-E956-432B-8F70-BBF216C38BCC}" srcId="{58E6500E-7C32-4867-B8FB-5E45A483BCB8}" destId="{BBCEE435-F136-4DEE-80FE-442C6C5A8674}" srcOrd="2" destOrd="0" parTransId="{BCF5E215-44A6-40C5-8AEF-666E4BB9DA57}" sibTransId="{867437F2-441C-41B7-A096-888EA57EB1E1}"/>
    <dgm:cxn modelId="{8471E4AE-2F51-45BF-87D9-617B5197A838}" type="presOf" srcId="{F81A835E-608C-4CAB-8BC9-FB883CBEB1FE}" destId="{D0A66006-19DF-450E-9B3E-318C5B82965F}" srcOrd="1" destOrd="1" presId="urn:microsoft.com/office/officeart/2005/8/layout/hProcess4"/>
    <dgm:cxn modelId="{569E2FB4-DBC3-413C-ADE6-C5BAE4F1FF02}" type="presOf" srcId="{B7B82417-563C-4ED4-AFDC-47B9C4B945F2}" destId="{2228BD2F-8134-4B9E-AEBF-C3091F25F929}" srcOrd="0" destOrd="1" presId="urn:microsoft.com/office/officeart/2005/8/layout/hProcess4"/>
    <dgm:cxn modelId="{68DEE4BE-8A6C-47F6-9D21-43B543985D42}" type="presOf" srcId="{EDDFDAB8-7F36-4B16-B302-323F46D54B76}" destId="{EF0217DA-03FF-4838-A1E4-3467FD54C356}" srcOrd="0" destOrd="0" presId="urn:microsoft.com/office/officeart/2005/8/layout/hProcess4"/>
    <dgm:cxn modelId="{2E9BF1C0-8F2E-4DAA-97C5-40813F5DB0C3}" type="presOf" srcId="{58E6500E-7C32-4867-B8FB-5E45A483BCB8}" destId="{F3CFA136-971D-4B9D-9FB7-64DC52205D51}" srcOrd="0" destOrd="0" presId="urn:microsoft.com/office/officeart/2005/8/layout/hProcess4"/>
    <dgm:cxn modelId="{9326F2CA-0F96-427B-A530-3FDC2895B6B6}" type="presOf" srcId="{F81A835E-608C-4CAB-8BC9-FB883CBEB1FE}" destId="{DCA8867E-7D0C-435A-9B66-6C93EF494EAC}" srcOrd="0" destOrd="1" presId="urn:microsoft.com/office/officeart/2005/8/layout/hProcess4"/>
    <dgm:cxn modelId="{7E44DECC-8BEF-4885-879B-A8EDED3D5E8F}" srcId="{8BB7E1DF-54B4-4F1A-BC65-051A7FD44BC1}" destId="{CB283F31-907B-4063-B7CB-C3CF724F5D3B}" srcOrd="0" destOrd="0" parTransId="{0914F5C3-68FB-4AB0-B0C4-3C1778B42C37}" sibTransId="{54D0A8FE-B4C9-4A2E-9CA6-9772A00FB241}"/>
    <dgm:cxn modelId="{E06CC3D1-1335-4749-B560-4B631269E1B8}" type="presOf" srcId="{418DE66B-D723-435C-8F6C-D63F1D672FEE}" destId="{2228BD2F-8134-4B9E-AEBF-C3091F25F929}" srcOrd="0" destOrd="0" presId="urn:microsoft.com/office/officeart/2005/8/layout/hProcess4"/>
    <dgm:cxn modelId="{83A03ED5-3B32-4240-A777-185A08A2A420}" type="presOf" srcId="{95D0C157-3B92-4EDD-A47C-130F8CC50C11}" destId="{CBF00765-B916-4D46-91D0-0125AC0B5139}" srcOrd="1" destOrd="2" presId="urn:microsoft.com/office/officeart/2005/8/layout/hProcess4"/>
    <dgm:cxn modelId="{546AABDC-5A5C-4B08-A211-8A21CE06534A}" type="presOf" srcId="{B81FCDB2-D96D-4AC7-B335-22FB7EDA0A00}" destId="{F45703FD-498E-4B82-BD2C-6A27FC29A453}" srcOrd="0" destOrd="0" presId="urn:microsoft.com/office/officeart/2005/8/layout/hProcess4"/>
    <dgm:cxn modelId="{63375DDE-CD0C-4766-89ED-7BC6B5F2EF64}" srcId="{8BB7E1DF-54B4-4F1A-BC65-051A7FD44BC1}" destId="{8102491B-02A6-49A8-8835-49FAE3CB9EEA}" srcOrd="2" destOrd="0" parTransId="{36C0ADD6-02F7-455C-B49C-550A917C3B7A}" sibTransId="{1E1C1A46-0127-4609-B94E-5C2B9F941DCF}"/>
    <dgm:cxn modelId="{9FF8F5E4-3A5D-42C5-ADE8-F10CCA8AFA25}" type="presOf" srcId="{BBCEE435-F136-4DEE-80FE-442C6C5A8674}" destId="{2228BD2F-8134-4B9E-AEBF-C3091F25F929}" srcOrd="0" destOrd="2" presId="urn:microsoft.com/office/officeart/2005/8/layout/hProcess4"/>
    <dgm:cxn modelId="{28C200F2-1D42-4D86-842A-821910CB16EA}" srcId="{B81FCDB2-D96D-4AC7-B335-22FB7EDA0A00}" destId="{95D0C157-3B92-4EDD-A47C-130F8CC50C11}" srcOrd="2" destOrd="0" parTransId="{A0EA4B63-2ECA-4622-A9D3-313D1326E37A}" sibTransId="{D6767A7C-94AD-474E-B707-658B4B22A540}"/>
    <dgm:cxn modelId="{7AC501F4-6E62-456B-A28B-97AB87908222}" type="presOf" srcId="{8102491B-02A6-49A8-8835-49FAE3CB9EEA}" destId="{DCA8867E-7D0C-435A-9B66-6C93EF494EAC}" srcOrd="0" destOrd="2" presId="urn:microsoft.com/office/officeart/2005/8/layout/hProcess4"/>
    <dgm:cxn modelId="{95B4D7D1-3984-4C6B-B052-E54F2A6E343C}" type="presParOf" srcId="{97359882-1FEB-4D6F-BE50-A083A8E48630}" destId="{558D0B11-016B-4987-9F5A-88DC0D833B56}" srcOrd="0" destOrd="0" presId="urn:microsoft.com/office/officeart/2005/8/layout/hProcess4"/>
    <dgm:cxn modelId="{EA12C6EE-84D7-4610-B3E5-E98DD16541D8}" type="presParOf" srcId="{97359882-1FEB-4D6F-BE50-A083A8E48630}" destId="{5677A05A-ADE0-4FB8-ADAC-E188FCE5A63D}" srcOrd="1" destOrd="0" presId="urn:microsoft.com/office/officeart/2005/8/layout/hProcess4"/>
    <dgm:cxn modelId="{5097D550-7CDC-425F-8D7F-C093809BD717}" type="presParOf" srcId="{97359882-1FEB-4D6F-BE50-A083A8E48630}" destId="{77EE43DC-0279-4A68-B85A-A50FFD1ECCE0}" srcOrd="2" destOrd="0" presId="urn:microsoft.com/office/officeart/2005/8/layout/hProcess4"/>
    <dgm:cxn modelId="{145E4A4F-527F-455D-8D22-91CB28A8DDF6}" type="presParOf" srcId="{77EE43DC-0279-4A68-B85A-A50FFD1ECCE0}" destId="{662F9D2F-2ADE-4A28-998D-C812F8FA4840}" srcOrd="0" destOrd="0" presId="urn:microsoft.com/office/officeart/2005/8/layout/hProcess4"/>
    <dgm:cxn modelId="{F808E0E0-8CD6-4427-8C9A-1235D62EE319}" type="presParOf" srcId="{662F9D2F-2ADE-4A28-998D-C812F8FA4840}" destId="{04193F7E-D7C6-4350-9A35-902C84A293E1}" srcOrd="0" destOrd="0" presId="urn:microsoft.com/office/officeart/2005/8/layout/hProcess4"/>
    <dgm:cxn modelId="{25F77736-6708-4BD5-A144-2AD03016F979}" type="presParOf" srcId="{662F9D2F-2ADE-4A28-998D-C812F8FA4840}" destId="{7ED78FA3-698F-415F-8EDD-B864974547D2}" srcOrd="1" destOrd="0" presId="urn:microsoft.com/office/officeart/2005/8/layout/hProcess4"/>
    <dgm:cxn modelId="{67B713F8-320F-46FB-9D9E-B29239BA3754}" type="presParOf" srcId="{662F9D2F-2ADE-4A28-998D-C812F8FA4840}" destId="{CBF00765-B916-4D46-91D0-0125AC0B5139}" srcOrd="2" destOrd="0" presId="urn:microsoft.com/office/officeart/2005/8/layout/hProcess4"/>
    <dgm:cxn modelId="{150A3DEF-F2C4-4A2E-895E-C4EB6A0CA056}" type="presParOf" srcId="{662F9D2F-2ADE-4A28-998D-C812F8FA4840}" destId="{F45703FD-498E-4B82-BD2C-6A27FC29A453}" srcOrd="3" destOrd="0" presId="urn:microsoft.com/office/officeart/2005/8/layout/hProcess4"/>
    <dgm:cxn modelId="{31B9DD70-DEAC-48AB-8D14-AAAF37052640}" type="presParOf" srcId="{662F9D2F-2ADE-4A28-998D-C812F8FA4840}" destId="{695F6FEE-18AD-4E44-AF90-1B5D3FAD0ADE}" srcOrd="4" destOrd="0" presId="urn:microsoft.com/office/officeart/2005/8/layout/hProcess4"/>
    <dgm:cxn modelId="{BCF37779-AF6C-4A0E-97B2-BE938A9A5181}" type="presParOf" srcId="{77EE43DC-0279-4A68-B85A-A50FFD1ECCE0}" destId="{EF0217DA-03FF-4838-A1E4-3467FD54C356}" srcOrd="1" destOrd="0" presId="urn:microsoft.com/office/officeart/2005/8/layout/hProcess4"/>
    <dgm:cxn modelId="{C6EDA5BE-4077-4B24-8514-E44EA507AA31}" type="presParOf" srcId="{77EE43DC-0279-4A68-B85A-A50FFD1ECCE0}" destId="{0E19C49D-7DE8-477D-9894-EA1342D2D7B0}" srcOrd="2" destOrd="0" presId="urn:microsoft.com/office/officeart/2005/8/layout/hProcess4"/>
    <dgm:cxn modelId="{DB17F7F2-017E-4671-9DE5-8BE815A2E2B6}" type="presParOf" srcId="{0E19C49D-7DE8-477D-9894-EA1342D2D7B0}" destId="{34A912EE-6AA0-4532-A083-E8ACDB154DE2}" srcOrd="0" destOrd="0" presId="urn:microsoft.com/office/officeart/2005/8/layout/hProcess4"/>
    <dgm:cxn modelId="{ABA4290B-0CA5-4C35-8D0D-2E6A447DDC67}" type="presParOf" srcId="{0E19C49D-7DE8-477D-9894-EA1342D2D7B0}" destId="{DCA8867E-7D0C-435A-9B66-6C93EF494EAC}" srcOrd="1" destOrd="0" presId="urn:microsoft.com/office/officeart/2005/8/layout/hProcess4"/>
    <dgm:cxn modelId="{40E42BFB-5BF4-4A7D-92E7-F2FB0500B2F1}" type="presParOf" srcId="{0E19C49D-7DE8-477D-9894-EA1342D2D7B0}" destId="{D0A66006-19DF-450E-9B3E-318C5B82965F}" srcOrd="2" destOrd="0" presId="urn:microsoft.com/office/officeart/2005/8/layout/hProcess4"/>
    <dgm:cxn modelId="{2696DB7A-5C70-42AC-B52A-09A27E1C54C7}" type="presParOf" srcId="{0E19C49D-7DE8-477D-9894-EA1342D2D7B0}" destId="{D8DED2BD-466A-47F0-B348-D9401D6470D6}" srcOrd="3" destOrd="0" presId="urn:microsoft.com/office/officeart/2005/8/layout/hProcess4"/>
    <dgm:cxn modelId="{0C65E4FE-1654-4EE6-A1BE-17FD5482DC4C}" type="presParOf" srcId="{0E19C49D-7DE8-477D-9894-EA1342D2D7B0}" destId="{1B7C87D1-7EA2-43DD-9B49-C00B8B48E71E}" srcOrd="4" destOrd="0" presId="urn:microsoft.com/office/officeart/2005/8/layout/hProcess4"/>
    <dgm:cxn modelId="{416FEC7C-5093-4252-80D8-4C506D38C633}" type="presParOf" srcId="{77EE43DC-0279-4A68-B85A-A50FFD1ECCE0}" destId="{6C915086-D3BC-4482-A896-90865C91D3E8}" srcOrd="3" destOrd="0" presId="urn:microsoft.com/office/officeart/2005/8/layout/hProcess4"/>
    <dgm:cxn modelId="{0EC86351-7738-4540-AF40-DC78ED40E926}" type="presParOf" srcId="{77EE43DC-0279-4A68-B85A-A50FFD1ECCE0}" destId="{44A5C47C-72E2-4924-8DFA-F882E30B6B52}" srcOrd="4" destOrd="0" presId="urn:microsoft.com/office/officeart/2005/8/layout/hProcess4"/>
    <dgm:cxn modelId="{A95D565E-E57F-4D71-9E8F-DD48DEADF72B}" type="presParOf" srcId="{44A5C47C-72E2-4924-8DFA-F882E30B6B52}" destId="{024A541C-0409-4511-A0C7-6D8365D1BF91}" srcOrd="0" destOrd="0" presId="urn:microsoft.com/office/officeart/2005/8/layout/hProcess4"/>
    <dgm:cxn modelId="{CC042034-1DC1-4CEB-8BD2-22BA4A847A9A}" type="presParOf" srcId="{44A5C47C-72E2-4924-8DFA-F882E30B6B52}" destId="{2228BD2F-8134-4B9E-AEBF-C3091F25F929}" srcOrd="1" destOrd="0" presId="urn:microsoft.com/office/officeart/2005/8/layout/hProcess4"/>
    <dgm:cxn modelId="{834D64D6-BA95-4F3D-A9AB-34C4EC5DE43A}" type="presParOf" srcId="{44A5C47C-72E2-4924-8DFA-F882E30B6B52}" destId="{B2D52E0F-0130-4734-8502-13FDA2A10CD5}" srcOrd="2" destOrd="0" presId="urn:microsoft.com/office/officeart/2005/8/layout/hProcess4"/>
    <dgm:cxn modelId="{580E984E-BC83-44C4-BFBA-94CA472B27C3}" type="presParOf" srcId="{44A5C47C-72E2-4924-8DFA-F882E30B6B52}" destId="{F3CFA136-971D-4B9D-9FB7-64DC52205D51}" srcOrd="3" destOrd="0" presId="urn:microsoft.com/office/officeart/2005/8/layout/hProcess4"/>
    <dgm:cxn modelId="{6A8B174E-BFCA-4033-A326-0897968F90EE}" type="presParOf" srcId="{44A5C47C-72E2-4924-8DFA-F882E30B6B52}" destId="{A3CE26AE-7E48-4C6B-A3CB-6F4D66C3C4F0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38CF1C2-7686-45A1-A8AE-EFEA26C7F82D}" type="doc">
      <dgm:prSet loTypeId="urn:microsoft.com/office/officeart/2005/8/layout/hProcess4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NI"/>
        </a:p>
      </dgm:t>
    </dgm:pt>
    <dgm:pt modelId="{B81FCDB2-D96D-4AC7-B335-22FB7EDA0A00}">
      <dgm:prSet phldrT="[Texto]"/>
      <dgm:spPr>
        <a:solidFill>
          <a:srgbClr val="FFC000"/>
        </a:solidFill>
      </dgm:spPr>
      <dgm:t>
        <a:bodyPr/>
        <a:lstStyle/>
        <a:p>
          <a:r>
            <a:rPr lang="es-NI" dirty="0">
              <a:solidFill>
                <a:schemeClr val="tx1"/>
              </a:solidFill>
            </a:rPr>
            <a:t>Resultados de Auditoria</a:t>
          </a:r>
        </a:p>
      </dgm:t>
    </dgm:pt>
    <dgm:pt modelId="{010E60BA-1911-4D0D-A866-DE4C9A354E54}" type="parTrans" cxnId="{D7068406-1FAA-4061-A960-AB76E2B26C07}">
      <dgm:prSet/>
      <dgm:spPr/>
      <dgm:t>
        <a:bodyPr/>
        <a:lstStyle/>
        <a:p>
          <a:endParaRPr lang="es-NI"/>
        </a:p>
      </dgm:t>
    </dgm:pt>
    <dgm:pt modelId="{EDDFDAB8-7F36-4B16-B302-323F46D54B76}" type="sibTrans" cxnId="{D7068406-1FAA-4061-A960-AB76E2B26C07}">
      <dgm:prSet/>
      <dgm:spPr>
        <a:solidFill>
          <a:schemeClr val="tx1"/>
        </a:solidFill>
      </dgm:spPr>
      <dgm:t>
        <a:bodyPr/>
        <a:lstStyle/>
        <a:p>
          <a:endParaRPr lang="es-NI"/>
        </a:p>
      </dgm:t>
    </dgm:pt>
    <dgm:pt modelId="{16B896F1-93C6-4C90-935B-4A387BC25FAF}">
      <dgm:prSet phldrT="[Texto]"/>
      <dgm:spPr>
        <a:ln>
          <a:solidFill>
            <a:schemeClr val="tx1"/>
          </a:solidFill>
        </a:ln>
      </dgm:spPr>
      <dgm:t>
        <a:bodyPr/>
        <a:lstStyle/>
        <a:p>
          <a:r>
            <a:rPr lang="es-NI" dirty="0"/>
            <a:t>Visualiza el Informe y  el acta de la auditoria.</a:t>
          </a:r>
        </a:p>
      </dgm:t>
    </dgm:pt>
    <dgm:pt modelId="{CECB3505-4483-43B6-BEBC-56C71D2FE1E9}" type="parTrans" cxnId="{AAA68B65-455F-4AA2-9920-4B750F97657D}">
      <dgm:prSet/>
      <dgm:spPr/>
      <dgm:t>
        <a:bodyPr/>
        <a:lstStyle/>
        <a:p>
          <a:endParaRPr lang="es-NI"/>
        </a:p>
      </dgm:t>
    </dgm:pt>
    <dgm:pt modelId="{72C772BF-CCCA-4054-B887-CF03ED7ACCFA}" type="sibTrans" cxnId="{AAA68B65-455F-4AA2-9920-4B750F97657D}">
      <dgm:prSet/>
      <dgm:spPr/>
      <dgm:t>
        <a:bodyPr/>
        <a:lstStyle/>
        <a:p>
          <a:endParaRPr lang="es-NI"/>
        </a:p>
      </dgm:t>
    </dgm:pt>
    <dgm:pt modelId="{8BB7E1DF-54B4-4F1A-BC65-051A7FD44BC1}">
      <dgm:prSet phldrT="[Texto]"/>
      <dgm:spPr>
        <a:solidFill>
          <a:srgbClr val="FFC000"/>
        </a:solidFill>
      </dgm:spPr>
      <dgm:t>
        <a:bodyPr/>
        <a:lstStyle/>
        <a:p>
          <a:r>
            <a:rPr lang="es-NI" dirty="0">
              <a:solidFill>
                <a:schemeClr val="tx1"/>
              </a:solidFill>
            </a:rPr>
            <a:t>Decisión Acta</a:t>
          </a:r>
        </a:p>
      </dgm:t>
    </dgm:pt>
    <dgm:pt modelId="{5ED32CA4-8016-4780-B9D7-5BB3891A046F}" type="parTrans" cxnId="{28794D8B-511C-40B3-9488-3EC10FA9435B}">
      <dgm:prSet/>
      <dgm:spPr/>
      <dgm:t>
        <a:bodyPr/>
        <a:lstStyle/>
        <a:p>
          <a:endParaRPr lang="es-NI"/>
        </a:p>
      </dgm:t>
    </dgm:pt>
    <dgm:pt modelId="{F4280599-A512-4E2B-B7C7-F24109925F20}" type="sibTrans" cxnId="{28794D8B-511C-40B3-9488-3EC10FA9435B}">
      <dgm:prSet/>
      <dgm:spPr>
        <a:solidFill>
          <a:schemeClr val="tx1"/>
        </a:solidFill>
      </dgm:spPr>
      <dgm:t>
        <a:bodyPr/>
        <a:lstStyle/>
        <a:p>
          <a:endParaRPr lang="es-NI"/>
        </a:p>
      </dgm:t>
    </dgm:pt>
    <dgm:pt modelId="{CB283F31-907B-4063-B7CB-C3CF724F5D3B}">
      <dgm:prSet phldrT="[Texto]"/>
      <dgm:spPr>
        <a:ln>
          <a:solidFill>
            <a:schemeClr val="tx1"/>
          </a:solidFill>
        </a:ln>
      </dgm:spPr>
      <dgm:t>
        <a:bodyPr/>
        <a:lstStyle/>
        <a:p>
          <a:r>
            <a:rPr lang="es-NI" dirty="0"/>
            <a:t> Se aprueba o rechaza la certificación. </a:t>
          </a:r>
        </a:p>
      </dgm:t>
    </dgm:pt>
    <dgm:pt modelId="{0914F5C3-68FB-4AB0-B0C4-3C1778B42C37}" type="parTrans" cxnId="{7E44DECC-8BEF-4885-879B-A8EDED3D5E8F}">
      <dgm:prSet/>
      <dgm:spPr/>
      <dgm:t>
        <a:bodyPr/>
        <a:lstStyle/>
        <a:p>
          <a:endParaRPr lang="es-NI"/>
        </a:p>
      </dgm:t>
    </dgm:pt>
    <dgm:pt modelId="{54D0A8FE-B4C9-4A2E-9CA6-9772A00FB241}" type="sibTrans" cxnId="{7E44DECC-8BEF-4885-879B-A8EDED3D5E8F}">
      <dgm:prSet/>
      <dgm:spPr/>
      <dgm:t>
        <a:bodyPr/>
        <a:lstStyle/>
        <a:p>
          <a:endParaRPr lang="es-NI"/>
        </a:p>
      </dgm:t>
    </dgm:pt>
    <dgm:pt modelId="{58E6500E-7C32-4867-B8FB-5E45A483BCB8}">
      <dgm:prSet phldrT="[Texto]"/>
      <dgm:spPr>
        <a:solidFill>
          <a:srgbClr val="FFC000"/>
        </a:solidFill>
      </dgm:spPr>
      <dgm:t>
        <a:bodyPr/>
        <a:lstStyle/>
        <a:p>
          <a:r>
            <a:rPr lang="es-NI" dirty="0">
              <a:solidFill>
                <a:schemeClr val="tx1"/>
              </a:solidFill>
            </a:rPr>
            <a:t>Informe Final</a:t>
          </a:r>
        </a:p>
      </dgm:t>
    </dgm:pt>
    <dgm:pt modelId="{E2B8652B-C6AA-44AD-B84F-13C65A3E4931}" type="parTrans" cxnId="{AD9C9262-66C0-4268-B02A-6A2066DF041B}">
      <dgm:prSet/>
      <dgm:spPr/>
      <dgm:t>
        <a:bodyPr/>
        <a:lstStyle/>
        <a:p>
          <a:endParaRPr lang="es-NI"/>
        </a:p>
      </dgm:t>
    </dgm:pt>
    <dgm:pt modelId="{DCB1FE22-681C-41C0-9D26-9F3E5C2E974D}" type="sibTrans" cxnId="{AD9C9262-66C0-4268-B02A-6A2066DF041B}">
      <dgm:prSet/>
      <dgm:spPr/>
      <dgm:t>
        <a:bodyPr/>
        <a:lstStyle/>
        <a:p>
          <a:endParaRPr lang="es-NI"/>
        </a:p>
      </dgm:t>
    </dgm:pt>
    <dgm:pt modelId="{418DE66B-D723-435C-8F6C-D63F1D672FEE}">
      <dgm:prSet phldrT="[Texto]"/>
      <dgm:spPr>
        <a:ln>
          <a:solidFill>
            <a:schemeClr val="tx1"/>
          </a:solidFill>
        </a:ln>
      </dgm:spPr>
      <dgm:t>
        <a:bodyPr/>
        <a:lstStyle/>
        <a:p>
          <a:r>
            <a:rPr lang="es-NI" dirty="0"/>
            <a:t> La plataforma notifica a las partes la decisión tomada por el CTC</a:t>
          </a:r>
        </a:p>
      </dgm:t>
    </dgm:pt>
    <dgm:pt modelId="{C1BADC43-08EC-484A-BC0F-546BC5FC5CC8}" type="parTrans" cxnId="{BF455D9F-ECD9-4C05-8196-54F974568A3E}">
      <dgm:prSet/>
      <dgm:spPr/>
      <dgm:t>
        <a:bodyPr/>
        <a:lstStyle/>
        <a:p>
          <a:endParaRPr lang="es-NI"/>
        </a:p>
      </dgm:t>
    </dgm:pt>
    <dgm:pt modelId="{BA82483F-E0EC-45C7-80B9-94C6CE62CC09}" type="sibTrans" cxnId="{BF455D9F-ECD9-4C05-8196-54F974568A3E}">
      <dgm:prSet/>
      <dgm:spPr/>
      <dgm:t>
        <a:bodyPr/>
        <a:lstStyle/>
        <a:p>
          <a:endParaRPr lang="es-NI"/>
        </a:p>
      </dgm:t>
    </dgm:pt>
    <dgm:pt modelId="{B16F35A6-8B5D-45D7-8F35-EBA4CBC7A78F}">
      <dgm:prSet phldrT="[Texto]"/>
      <dgm:spPr>
        <a:ln>
          <a:solidFill>
            <a:schemeClr val="tx1"/>
          </a:solidFill>
        </a:ln>
      </dgm:spPr>
      <dgm:t>
        <a:bodyPr/>
        <a:lstStyle/>
        <a:p>
          <a:r>
            <a:rPr lang="es-NI" dirty="0"/>
            <a:t>Tiene acceso a toda la información de la empresa / fotos, videos, etc. </a:t>
          </a:r>
        </a:p>
      </dgm:t>
    </dgm:pt>
    <dgm:pt modelId="{B571BE07-8E78-48EF-BC18-00F144C5A96B}" type="parTrans" cxnId="{C7A182DC-45B3-4FE3-A9D2-AA6144DF6DD6}">
      <dgm:prSet/>
      <dgm:spPr/>
      <dgm:t>
        <a:bodyPr/>
        <a:lstStyle/>
        <a:p>
          <a:endParaRPr lang="es-NI"/>
        </a:p>
      </dgm:t>
    </dgm:pt>
    <dgm:pt modelId="{19A9B1B0-D1B3-4BD9-A224-DDF6429544E7}" type="sibTrans" cxnId="{C7A182DC-45B3-4FE3-A9D2-AA6144DF6DD6}">
      <dgm:prSet/>
      <dgm:spPr/>
      <dgm:t>
        <a:bodyPr/>
        <a:lstStyle/>
        <a:p>
          <a:endParaRPr lang="es-NI"/>
        </a:p>
      </dgm:t>
    </dgm:pt>
    <dgm:pt modelId="{6FA5EF35-CE3D-4EA0-B57E-FD0AD4EBC0CE}">
      <dgm:prSet phldrT="[Texto]"/>
      <dgm:spPr>
        <a:ln>
          <a:solidFill>
            <a:schemeClr val="tx1"/>
          </a:solidFill>
        </a:ln>
      </dgm:spPr>
      <dgm:t>
        <a:bodyPr/>
        <a:lstStyle/>
        <a:p>
          <a:r>
            <a:rPr lang="es-NI" dirty="0"/>
            <a:t> Se genera correo de notificación sobre decisión del CTC</a:t>
          </a:r>
        </a:p>
      </dgm:t>
    </dgm:pt>
    <dgm:pt modelId="{11D2C392-4500-42D4-B155-A84153AA6394}" type="parTrans" cxnId="{9A2F7468-8DCB-44DD-AA82-CF0A3DB9F2D5}">
      <dgm:prSet/>
      <dgm:spPr/>
      <dgm:t>
        <a:bodyPr/>
        <a:lstStyle/>
        <a:p>
          <a:endParaRPr lang="es-NI"/>
        </a:p>
      </dgm:t>
    </dgm:pt>
    <dgm:pt modelId="{FBFDF1BD-F56E-4A2D-A2EA-15595DE8D706}" type="sibTrans" cxnId="{9A2F7468-8DCB-44DD-AA82-CF0A3DB9F2D5}">
      <dgm:prSet/>
      <dgm:spPr/>
      <dgm:t>
        <a:bodyPr/>
        <a:lstStyle/>
        <a:p>
          <a:endParaRPr lang="es-NI"/>
        </a:p>
      </dgm:t>
    </dgm:pt>
    <dgm:pt modelId="{268F8E92-B95A-4EEF-AE9E-450E029B9DF7}">
      <dgm:prSet phldrT="[Texto]"/>
      <dgm:spPr>
        <a:ln>
          <a:solidFill>
            <a:schemeClr val="tx1"/>
          </a:solidFill>
        </a:ln>
      </dgm:spPr>
      <dgm:t>
        <a:bodyPr/>
        <a:lstStyle/>
        <a:p>
          <a:r>
            <a:rPr lang="es-NI" dirty="0"/>
            <a:t>Deciden validar o rechazar la </a:t>
          </a:r>
          <a:r>
            <a:rPr lang="es-NI" dirty="0" err="1"/>
            <a:t>cerfificación</a:t>
          </a:r>
          <a:r>
            <a:rPr lang="es-NI" dirty="0"/>
            <a:t>. </a:t>
          </a:r>
        </a:p>
      </dgm:t>
    </dgm:pt>
    <dgm:pt modelId="{E826A381-D9BA-441F-8A6C-A2FC0D3B8A3A}" type="parTrans" cxnId="{6E652B46-5E3C-472A-83D3-519EA13D82DD}">
      <dgm:prSet/>
      <dgm:spPr/>
      <dgm:t>
        <a:bodyPr/>
        <a:lstStyle/>
        <a:p>
          <a:endParaRPr lang="es-NI"/>
        </a:p>
      </dgm:t>
    </dgm:pt>
    <dgm:pt modelId="{67FAD19D-B471-4774-85BC-E4C2826E2DA1}" type="sibTrans" cxnId="{6E652B46-5E3C-472A-83D3-519EA13D82DD}">
      <dgm:prSet/>
      <dgm:spPr/>
      <dgm:t>
        <a:bodyPr/>
        <a:lstStyle/>
        <a:p>
          <a:endParaRPr lang="es-NI"/>
        </a:p>
      </dgm:t>
    </dgm:pt>
    <dgm:pt modelId="{2E12404B-41E3-4252-8ACA-E915BC3C1B38}">
      <dgm:prSet phldrT="[Texto]"/>
      <dgm:spPr>
        <a:ln>
          <a:solidFill>
            <a:schemeClr val="tx1"/>
          </a:solidFill>
        </a:ln>
      </dgm:spPr>
      <dgm:t>
        <a:bodyPr/>
        <a:lstStyle/>
        <a:p>
          <a:r>
            <a:rPr lang="es-NI" dirty="0"/>
            <a:t>Carga en la plataforma el dictamen del CTC</a:t>
          </a:r>
        </a:p>
      </dgm:t>
    </dgm:pt>
    <dgm:pt modelId="{1C44DF8E-F68C-4831-A382-5EECC441EDEB}" type="parTrans" cxnId="{FD8F6C20-CC7F-4EC3-A47A-81D3D1C01740}">
      <dgm:prSet/>
      <dgm:spPr/>
      <dgm:t>
        <a:bodyPr/>
        <a:lstStyle/>
        <a:p>
          <a:endParaRPr lang="es-NI"/>
        </a:p>
      </dgm:t>
    </dgm:pt>
    <dgm:pt modelId="{A77D4A55-336E-49D8-B953-74AEEF8CD9C3}" type="sibTrans" cxnId="{FD8F6C20-CC7F-4EC3-A47A-81D3D1C01740}">
      <dgm:prSet/>
      <dgm:spPr/>
      <dgm:t>
        <a:bodyPr/>
        <a:lstStyle/>
        <a:p>
          <a:endParaRPr lang="es-NI"/>
        </a:p>
      </dgm:t>
    </dgm:pt>
    <dgm:pt modelId="{97359882-1FEB-4D6F-BE50-A083A8E48630}" type="pres">
      <dgm:prSet presAssocID="{F38CF1C2-7686-45A1-A8AE-EFEA26C7F82D}" presName="Name0" presStyleCnt="0">
        <dgm:presLayoutVars>
          <dgm:dir/>
          <dgm:animLvl val="lvl"/>
          <dgm:resizeHandles val="exact"/>
        </dgm:presLayoutVars>
      </dgm:prSet>
      <dgm:spPr/>
    </dgm:pt>
    <dgm:pt modelId="{558D0B11-016B-4987-9F5A-88DC0D833B56}" type="pres">
      <dgm:prSet presAssocID="{F38CF1C2-7686-45A1-A8AE-EFEA26C7F82D}" presName="tSp" presStyleCnt="0"/>
      <dgm:spPr/>
    </dgm:pt>
    <dgm:pt modelId="{5677A05A-ADE0-4FB8-ADAC-E188FCE5A63D}" type="pres">
      <dgm:prSet presAssocID="{F38CF1C2-7686-45A1-A8AE-EFEA26C7F82D}" presName="bSp" presStyleCnt="0"/>
      <dgm:spPr/>
    </dgm:pt>
    <dgm:pt modelId="{77EE43DC-0279-4A68-B85A-A50FFD1ECCE0}" type="pres">
      <dgm:prSet presAssocID="{F38CF1C2-7686-45A1-A8AE-EFEA26C7F82D}" presName="process" presStyleCnt="0"/>
      <dgm:spPr/>
    </dgm:pt>
    <dgm:pt modelId="{662F9D2F-2ADE-4A28-998D-C812F8FA4840}" type="pres">
      <dgm:prSet presAssocID="{B81FCDB2-D96D-4AC7-B335-22FB7EDA0A00}" presName="composite1" presStyleCnt="0"/>
      <dgm:spPr/>
    </dgm:pt>
    <dgm:pt modelId="{04193F7E-D7C6-4350-9A35-902C84A293E1}" type="pres">
      <dgm:prSet presAssocID="{B81FCDB2-D96D-4AC7-B335-22FB7EDA0A00}" presName="dummyNode1" presStyleLbl="node1" presStyleIdx="0" presStyleCnt="3"/>
      <dgm:spPr/>
    </dgm:pt>
    <dgm:pt modelId="{7ED78FA3-698F-415F-8EDD-B864974547D2}" type="pres">
      <dgm:prSet presAssocID="{B81FCDB2-D96D-4AC7-B335-22FB7EDA0A00}" presName="childNode1" presStyleLbl="bgAcc1" presStyleIdx="0" presStyleCnt="3">
        <dgm:presLayoutVars>
          <dgm:bulletEnabled val="1"/>
        </dgm:presLayoutVars>
      </dgm:prSet>
      <dgm:spPr/>
    </dgm:pt>
    <dgm:pt modelId="{CBF00765-B916-4D46-91D0-0125AC0B5139}" type="pres">
      <dgm:prSet presAssocID="{B81FCDB2-D96D-4AC7-B335-22FB7EDA0A00}" presName="childNode1tx" presStyleLbl="bgAcc1" presStyleIdx="0" presStyleCnt="3">
        <dgm:presLayoutVars>
          <dgm:bulletEnabled val="1"/>
        </dgm:presLayoutVars>
      </dgm:prSet>
      <dgm:spPr/>
    </dgm:pt>
    <dgm:pt modelId="{F45703FD-498E-4B82-BD2C-6A27FC29A453}" type="pres">
      <dgm:prSet presAssocID="{B81FCDB2-D96D-4AC7-B335-22FB7EDA0A00}" presName="parentNode1" presStyleLbl="node1" presStyleIdx="0" presStyleCnt="3">
        <dgm:presLayoutVars>
          <dgm:chMax val="1"/>
          <dgm:bulletEnabled val="1"/>
        </dgm:presLayoutVars>
      </dgm:prSet>
      <dgm:spPr/>
    </dgm:pt>
    <dgm:pt modelId="{695F6FEE-18AD-4E44-AF90-1B5D3FAD0ADE}" type="pres">
      <dgm:prSet presAssocID="{B81FCDB2-D96D-4AC7-B335-22FB7EDA0A00}" presName="connSite1" presStyleCnt="0"/>
      <dgm:spPr/>
    </dgm:pt>
    <dgm:pt modelId="{EF0217DA-03FF-4838-A1E4-3467FD54C356}" type="pres">
      <dgm:prSet presAssocID="{EDDFDAB8-7F36-4B16-B302-323F46D54B76}" presName="Name9" presStyleLbl="sibTrans2D1" presStyleIdx="0" presStyleCnt="2"/>
      <dgm:spPr/>
    </dgm:pt>
    <dgm:pt modelId="{0E19C49D-7DE8-477D-9894-EA1342D2D7B0}" type="pres">
      <dgm:prSet presAssocID="{8BB7E1DF-54B4-4F1A-BC65-051A7FD44BC1}" presName="composite2" presStyleCnt="0"/>
      <dgm:spPr/>
    </dgm:pt>
    <dgm:pt modelId="{34A912EE-6AA0-4532-A083-E8ACDB154DE2}" type="pres">
      <dgm:prSet presAssocID="{8BB7E1DF-54B4-4F1A-BC65-051A7FD44BC1}" presName="dummyNode2" presStyleLbl="node1" presStyleIdx="0" presStyleCnt="3"/>
      <dgm:spPr/>
    </dgm:pt>
    <dgm:pt modelId="{DCA8867E-7D0C-435A-9B66-6C93EF494EAC}" type="pres">
      <dgm:prSet presAssocID="{8BB7E1DF-54B4-4F1A-BC65-051A7FD44BC1}" presName="childNode2" presStyleLbl="bgAcc1" presStyleIdx="1" presStyleCnt="3">
        <dgm:presLayoutVars>
          <dgm:bulletEnabled val="1"/>
        </dgm:presLayoutVars>
      </dgm:prSet>
      <dgm:spPr/>
    </dgm:pt>
    <dgm:pt modelId="{D0A66006-19DF-450E-9B3E-318C5B82965F}" type="pres">
      <dgm:prSet presAssocID="{8BB7E1DF-54B4-4F1A-BC65-051A7FD44BC1}" presName="childNode2tx" presStyleLbl="bgAcc1" presStyleIdx="1" presStyleCnt="3">
        <dgm:presLayoutVars>
          <dgm:bulletEnabled val="1"/>
        </dgm:presLayoutVars>
      </dgm:prSet>
      <dgm:spPr/>
    </dgm:pt>
    <dgm:pt modelId="{D8DED2BD-466A-47F0-B348-D9401D6470D6}" type="pres">
      <dgm:prSet presAssocID="{8BB7E1DF-54B4-4F1A-BC65-051A7FD44BC1}" presName="parentNode2" presStyleLbl="node1" presStyleIdx="1" presStyleCnt="3">
        <dgm:presLayoutVars>
          <dgm:chMax val="0"/>
          <dgm:bulletEnabled val="1"/>
        </dgm:presLayoutVars>
      </dgm:prSet>
      <dgm:spPr/>
    </dgm:pt>
    <dgm:pt modelId="{1B7C87D1-7EA2-43DD-9B49-C00B8B48E71E}" type="pres">
      <dgm:prSet presAssocID="{8BB7E1DF-54B4-4F1A-BC65-051A7FD44BC1}" presName="connSite2" presStyleCnt="0"/>
      <dgm:spPr/>
    </dgm:pt>
    <dgm:pt modelId="{6C915086-D3BC-4482-A896-90865C91D3E8}" type="pres">
      <dgm:prSet presAssocID="{F4280599-A512-4E2B-B7C7-F24109925F20}" presName="Name18" presStyleLbl="sibTrans2D1" presStyleIdx="1" presStyleCnt="2"/>
      <dgm:spPr/>
    </dgm:pt>
    <dgm:pt modelId="{44A5C47C-72E2-4924-8DFA-F882E30B6B52}" type="pres">
      <dgm:prSet presAssocID="{58E6500E-7C32-4867-B8FB-5E45A483BCB8}" presName="composite1" presStyleCnt="0"/>
      <dgm:spPr/>
    </dgm:pt>
    <dgm:pt modelId="{024A541C-0409-4511-A0C7-6D8365D1BF91}" type="pres">
      <dgm:prSet presAssocID="{58E6500E-7C32-4867-B8FB-5E45A483BCB8}" presName="dummyNode1" presStyleLbl="node1" presStyleIdx="1" presStyleCnt="3"/>
      <dgm:spPr/>
    </dgm:pt>
    <dgm:pt modelId="{2228BD2F-8134-4B9E-AEBF-C3091F25F929}" type="pres">
      <dgm:prSet presAssocID="{58E6500E-7C32-4867-B8FB-5E45A483BCB8}" presName="childNode1" presStyleLbl="bgAcc1" presStyleIdx="2" presStyleCnt="3">
        <dgm:presLayoutVars>
          <dgm:bulletEnabled val="1"/>
        </dgm:presLayoutVars>
      </dgm:prSet>
      <dgm:spPr/>
    </dgm:pt>
    <dgm:pt modelId="{B2D52E0F-0130-4734-8502-13FDA2A10CD5}" type="pres">
      <dgm:prSet presAssocID="{58E6500E-7C32-4867-B8FB-5E45A483BCB8}" presName="childNode1tx" presStyleLbl="bgAcc1" presStyleIdx="2" presStyleCnt="3">
        <dgm:presLayoutVars>
          <dgm:bulletEnabled val="1"/>
        </dgm:presLayoutVars>
      </dgm:prSet>
      <dgm:spPr/>
    </dgm:pt>
    <dgm:pt modelId="{F3CFA136-971D-4B9D-9FB7-64DC52205D51}" type="pres">
      <dgm:prSet presAssocID="{58E6500E-7C32-4867-B8FB-5E45A483BCB8}" presName="parentNode1" presStyleLbl="node1" presStyleIdx="2" presStyleCnt="3">
        <dgm:presLayoutVars>
          <dgm:chMax val="1"/>
          <dgm:bulletEnabled val="1"/>
        </dgm:presLayoutVars>
      </dgm:prSet>
      <dgm:spPr/>
    </dgm:pt>
    <dgm:pt modelId="{A3CE26AE-7E48-4C6B-A3CB-6F4D66C3C4F0}" type="pres">
      <dgm:prSet presAssocID="{58E6500E-7C32-4867-B8FB-5E45A483BCB8}" presName="connSite1" presStyleCnt="0"/>
      <dgm:spPr/>
    </dgm:pt>
  </dgm:ptLst>
  <dgm:cxnLst>
    <dgm:cxn modelId="{D7068406-1FAA-4061-A960-AB76E2B26C07}" srcId="{F38CF1C2-7686-45A1-A8AE-EFEA26C7F82D}" destId="{B81FCDB2-D96D-4AC7-B335-22FB7EDA0A00}" srcOrd="0" destOrd="0" parTransId="{010E60BA-1911-4D0D-A866-DE4C9A354E54}" sibTransId="{EDDFDAB8-7F36-4B16-B302-323F46D54B76}"/>
    <dgm:cxn modelId="{CCA5FF0C-0865-4BDF-B2D5-B025020F5CE6}" type="presOf" srcId="{418DE66B-D723-435C-8F6C-D63F1D672FEE}" destId="{B2D52E0F-0130-4734-8502-13FDA2A10CD5}" srcOrd="1" destOrd="0" presId="urn:microsoft.com/office/officeart/2005/8/layout/hProcess4"/>
    <dgm:cxn modelId="{FD8F6C20-CC7F-4EC3-A47A-81D3D1C01740}" srcId="{8BB7E1DF-54B4-4F1A-BC65-051A7FD44BC1}" destId="{2E12404B-41E3-4252-8ACA-E915BC3C1B38}" srcOrd="1" destOrd="0" parTransId="{1C44DF8E-F68C-4831-A382-5EECC441EDEB}" sibTransId="{A77D4A55-336E-49D8-B953-74AEEF8CD9C3}"/>
    <dgm:cxn modelId="{38898D31-6A2E-457A-B6B4-F96CECB4E967}" type="presOf" srcId="{2E12404B-41E3-4252-8ACA-E915BC3C1B38}" destId="{DCA8867E-7D0C-435A-9B66-6C93EF494EAC}" srcOrd="0" destOrd="1" presId="urn:microsoft.com/office/officeart/2005/8/layout/hProcess4"/>
    <dgm:cxn modelId="{E90D6140-86F0-4582-BCCB-AB860A9BA640}" type="presOf" srcId="{6FA5EF35-CE3D-4EA0-B57E-FD0AD4EBC0CE}" destId="{D0A66006-19DF-450E-9B3E-318C5B82965F}" srcOrd="1" destOrd="2" presId="urn:microsoft.com/office/officeart/2005/8/layout/hProcess4"/>
    <dgm:cxn modelId="{AD9C9262-66C0-4268-B02A-6A2066DF041B}" srcId="{F38CF1C2-7686-45A1-A8AE-EFEA26C7F82D}" destId="{58E6500E-7C32-4867-B8FB-5E45A483BCB8}" srcOrd="2" destOrd="0" parTransId="{E2B8652B-C6AA-44AD-B84F-13C65A3E4931}" sibTransId="{DCB1FE22-681C-41C0-9D26-9F3E5C2E974D}"/>
    <dgm:cxn modelId="{595D5163-436A-4B7C-B739-72E7819425F2}" type="presOf" srcId="{F38CF1C2-7686-45A1-A8AE-EFEA26C7F82D}" destId="{97359882-1FEB-4D6F-BE50-A083A8E48630}" srcOrd="0" destOrd="0" presId="urn:microsoft.com/office/officeart/2005/8/layout/hProcess4"/>
    <dgm:cxn modelId="{AAA68B65-455F-4AA2-9920-4B750F97657D}" srcId="{B81FCDB2-D96D-4AC7-B335-22FB7EDA0A00}" destId="{16B896F1-93C6-4C90-935B-4A387BC25FAF}" srcOrd="0" destOrd="0" parTransId="{CECB3505-4483-43B6-BEBC-56C71D2FE1E9}" sibTransId="{72C772BF-CCCA-4054-B887-CF03ED7ACCFA}"/>
    <dgm:cxn modelId="{6E652B46-5E3C-472A-83D3-519EA13D82DD}" srcId="{B81FCDB2-D96D-4AC7-B335-22FB7EDA0A00}" destId="{268F8E92-B95A-4EEF-AE9E-450E029B9DF7}" srcOrd="2" destOrd="0" parTransId="{E826A381-D9BA-441F-8A6C-A2FC0D3B8A3A}" sibTransId="{67FAD19D-B471-4774-85BC-E4C2826E2DA1}"/>
    <dgm:cxn modelId="{9A2F7468-8DCB-44DD-AA82-CF0A3DB9F2D5}" srcId="{8BB7E1DF-54B4-4F1A-BC65-051A7FD44BC1}" destId="{6FA5EF35-CE3D-4EA0-B57E-FD0AD4EBC0CE}" srcOrd="2" destOrd="0" parTransId="{11D2C392-4500-42D4-B155-A84153AA6394}" sibTransId="{FBFDF1BD-F56E-4A2D-A2EA-15595DE8D706}"/>
    <dgm:cxn modelId="{6B109649-FEBF-426F-A6C2-37E94BB53837}" type="presOf" srcId="{268F8E92-B95A-4EEF-AE9E-450E029B9DF7}" destId="{CBF00765-B916-4D46-91D0-0125AC0B5139}" srcOrd="1" destOrd="2" presId="urn:microsoft.com/office/officeart/2005/8/layout/hProcess4"/>
    <dgm:cxn modelId="{AC7E454A-145B-4D89-B987-02BF01923705}" type="presOf" srcId="{8BB7E1DF-54B4-4F1A-BC65-051A7FD44BC1}" destId="{D8DED2BD-466A-47F0-B348-D9401D6470D6}" srcOrd="0" destOrd="0" presId="urn:microsoft.com/office/officeart/2005/8/layout/hProcess4"/>
    <dgm:cxn modelId="{38462253-69E4-4C0C-98CA-9DF47DA2E608}" type="presOf" srcId="{268F8E92-B95A-4EEF-AE9E-450E029B9DF7}" destId="{7ED78FA3-698F-415F-8EDD-B864974547D2}" srcOrd="0" destOrd="2" presId="urn:microsoft.com/office/officeart/2005/8/layout/hProcess4"/>
    <dgm:cxn modelId="{742F1876-B785-4379-84B3-807D38DDE3E5}" type="presOf" srcId="{CB283F31-907B-4063-B7CB-C3CF724F5D3B}" destId="{D0A66006-19DF-450E-9B3E-318C5B82965F}" srcOrd="1" destOrd="0" presId="urn:microsoft.com/office/officeart/2005/8/layout/hProcess4"/>
    <dgm:cxn modelId="{E601E37C-1058-44B8-97BB-3F2BFA298288}" type="presOf" srcId="{CB283F31-907B-4063-B7CB-C3CF724F5D3B}" destId="{DCA8867E-7D0C-435A-9B66-6C93EF494EAC}" srcOrd="0" destOrd="0" presId="urn:microsoft.com/office/officeart/2005/8/layout/hProcess4"/>
    <dgm:cxn modelId="{28794D8B-511C-40B3-9488-3EC10FA9435B}" srcId="{F38CF1C2-7686-45A1-A8AE-EFEA26C7F82D}" destId="{8BB7E1DF-54B4-4F1A-BC65-051A7FD44BC1}" srcOrd="1" destOrd="0" parTransId="{5ED32CA4-8016-4780-B9D7-5BB3891A046F}" sibTransId="{F4280599-A512-4E2B-B7C7-F24109925F20}"/>
    <dgm:cxn modelId="{9578778B-AC72-4A2B-A6AC-032C60B6E1E2}" type="presOf" srcId="{16B896F1-93C6-4C90-935B-4A387BC25FAF}" destId="{7ED78FA3-698F-415F-8EDD-B864974547D2}" srcOrd="0" destOrd="0" presId="urn:microsoft.com/office/officeart/2005/8/layout/hProcess4"/>
    <dgm:cxn modelId="{264E558F-92BE-4623-89BC-E39E3967860E}" type="presOf" srcId="{16B896F1-93C6-4C90-935B-4A387BC25FAF}" destId="{CBF00765-B916-4D46-91D0-0125AC0B5139}" srcOrd="1" destOrd="0" presId="urn:microsoft.com/office/officeart/2005/8/layout/hProcess4"/>
    <dgm:cxn modelId="{6CA31093-0A25-4377-8634-925C3C6EC786}" type="presOf" srcId="{B16F35A6-8B5D-45D7-8F35-EBA4CBC7A78F}" destId="{7ED78FA3-698F-415F-8EDD-B864974547D2}" srcOrd="0" destOrd="1" presId="urn:microsoft.com/office/officeart/2005/8/layout/hProcess4"/>
    <dgm:cxn modelId="{A70CE79A-907E-4C79-97C4-5589EABF9A98}" type="presOf" srcId="{B16F35A6-8B5D-45D7-8F35-EBA4CBC7A78F}" destId="{CBF00765-B916-4D46-91D0-0125AC0B5139}" srcOrd="1" destOrd="1" presId="urn:microsoft.com/office/officeart/2005/8/layout/hProcess4"/>
    <dgm:cxn modelId="{BF455D9F-ECD9-4C05-8196-54F974568A3E}" srcId="{58E6500E-7C32-4867-B8FB-5E45A483BCB8}" destId="{418DE66B-D723-435C-8F6C-D63F1D672FEE}" srcOrd="0" destOrd="0" parTransId="{C1BADC43-08EC-484A-BC0F-546BC5FC5CC8}" sibTransId="{BA82483F-E0EC-45C7-80B9-94C6CE62CC09}"/>
    <dgm:cxn modelId="{63E167A4-37EA-42D6-B0E8-5E60E0146447}" type="presOf" srcId="{F4280599-A512-4E2B-B7C7-F24109925F20}" destId="{6C915086-D3BC-4482-A896-90865C91D3E8}" srcOrd="0" destOrd="0" presId="urn:microsoft.com/office/officeart/2005/8/layout/hProcess4"/>
    <dgm:cxn modelId="{6101EAB9-DDE7-46B8-991D-FF1E709F9D6F}" type="presOf" srcId="{2E12404B-41E3-4252-8ACA-E915BC3C1B38}" destId="{D0A66006-19DF-450E-9B3E-318C5B82965F}" srcOrd="1" destOrd="1" presId="urn:microsoft.com/office/officeart/2005/8/layout/hProcess4"/>
    <dgm:cxn modelId="{68DEE4BE-8A6C-47F6-9D21-43B543985D42}" type="presOf" srcId="{EDDFDAB8-7F36-4B16-B302-323F46D54B76}" destId="{EF0217DA-03FF-4838-A1E4-3467FD54C356}" srcOrd="0" destOrd="0" presId="urn:microsoft.com/office/officeart/2005/8/layout/hProcess4"/>
    <dgm:cxn modelId="{2E9BF1C0-8F2E-4DAA-97C5-40813F5DB0C3}" type="presOf" srcId="{58E6500E-7C32-4867-B8FB-5E45A483BCB8}" destId="{F3CFA136-971D-4B9D-9FB7-64DC52205D51}" srcOrd="0" destOrd="0" presId="urn:microsoft.com/office/officeart/2005/8/layout/hProcess4"/>
    <dgm:cxn modelId="{7E44DECC-8BEF-4885-879B-A8EDED3D5E8F}" srcId="{8BB7E1DF-54B4-4F1A-BC65-051A7FD44BC1}" destId="{CB283F31-907B-4063-B7CB-C3CF724F5D3B}" srcOrd="0" destOrd="0" parTransId="{0914F5C3-68FB-4AB0-B0C4-3C1778B42C37}" sibTransId="{54D0A8FE-B4C9-4A2E-9CA6-9772A00FB241}"/>
    <dgm:cxn modelId="{BD5964D0-89E5-45E2-AE8E-BA84C1377AA6}" type="presOf" srcId="{6FA5EF35-CE3D-4EA0-B57E-FD0AD4EBC0CE}" destId="{DCA8867E-7D0C-435A-9B66-6C93EF494EAC}" srcOrd="0" destOrd="2" presId="urn:microsoft.com/office/officeart/2005/8/layout/hProcess4"/>
    <dgm:cxn modelId="{E06CC3D1-1335-4749-B560-4B631269E1B8}" type="presOf" srcId="{418DE66B-D723-435C-8F6C-D63F1D672FEE}" destId="{2228BD2F-8134-4B9E-AEBF-C3091F25F929}" srcOrd="0" destOrd="0" presId="urn:microsoft.com/office/officeart/2005/8/layout/hProcess4"/>
    <dgm:cxn modelId="{C7A182DC-45B3-4FE3-A9D2-AA6144DF6DD6}" srcId="{B81FCDB2-D96D-4AC7-B335-22FB7EDA0A00}" destId="{B16F35A6-8B5D-45D7-8F35-EBA4CBC7A78F}" srcOrd="1" destOrd="0" parTransId="{B571BE07-8E78-48EF-BC18-00F144C5A96B}" sibTransId="{19A9B1B0-D1B3-4BD9-A224-DDF6429544E7}"/>
    <dgm:cxn modelId="{546AABDC-5A5C-4B08-A211-8A21CE06534A}" type="presOf" srcId="{B81FCDB2-D96D-4AC7-B335-22FB7EDA0A00}" destId="{F45703FD-498E-4B82-BD2C-6A27FC29A453}" srcOrd="0" destOrd="0" presId="urn:microsoft.com/office/officeart/2005/8/layout/hProcess4"/>
    <dgm:cxn modelId="{95B4D7D1-3984-4C6B-B052-E54F2A6E343C}" type="presParOf" srcId="{97359882-1FEB-4D6F-BE50-A083A8E48630}" destId="{558D0B11-016B-4987-9F5A-88DC0D833B56}" srcOrd="0" destOrd="0" presId="urn:microsoft.com/office/officeart/2005/8/layout/hProcess4"/>
    <dgm:cxn modelId="{EA12C6EE-84D7-4610-B3E5-E98DD16541D8}" type="presParOf" srcId="{97359882-1FEB-4D6F-BE50-A083A8E48630}" destId="{5677A05A-ADE0-4FB8-ADAC-E188FCE5A63D}" srcOrd="1" destOrd="0" presId="urn:microsoft.com/office/officeart/2005/8/layout/hProcess4"/>
    <dgm:cxn modelId="{5097D550-7CDC-425F-8D7F-C093809BD717}" type="presParOf" srcId="{97359882-1FEB-4D6F-BE50-A083A8E48630}" destId="{77EE43DC-0279-4A68-B85A-A50FFD1ECCE0}" srcOrd="2" destOrd="0" presId="urn:microsoft.com/office/officeart/2005/8/layout/hProcess4"/>
    <dgm:cxn modelId="{145E4A4F-527F-455D-8D22-91CB28A8DDF6}" type="presParOf" srcId="{77EE43DC-0279-4A68-B85A-A50FFD1ECCE0}" destId="{662F9D2F-2ADE-4A28-998D-C812F8FA4840}" srcOrd="0" destOrd="0" presId="urn:microsoft.com/office/officeart/2005/8/layout/hProcess4"/>
    <dgm:cxn modelId="{F808E0E0-8CD6-4427-8C9A-1235D62EE319}" type="presParOf" srcId="{662F9D2F-2ADE-4A28-998D-C812F8FA4840}" destId="{04193F7E-D7C6-4350-9A35-902C84A293E1}" srcOrd="0" destOrd="0" presId="urn:microsoft.com/office/officeart/2005/8/layout/hProcess4"/>
    <dgm:cxn modelId="{25F77736-6708-4BD5-A144-2AD03016F979}" type="presParOf" srcId="{662F9D2F-2ADE-4A28-998D-C812F8FA4840}" destId="{7ED78FA3-698F-415F-8EDD-B864974547D2}" srcOrd="1" destOrd="0" presId="urn:microsoft.com/office/officeart/2005/8/layout/hProcess4"/>
    <dgm:cxn modelId="{67B713F8-320F-46FB-9D9E-B29239BA3754}" type="presParOf" srcId="{662F9D2F-2ADE-4A28-998D-C812F8FA4840}" destId="{CBF00765-B916-4D46-91D0-0125AC0B5139}" srcOrd="2" destOrd="0" presId="urn:microsoft.com/office/officeart/2005/8/layout/hProcess4"/>
    <dgm:cxn modelId="{150A3DEF-F2C4-4A2E-895E-C4EB6A0CA056}" type="presParOf" srcId="{662F9D2F-2ADE-4A28-998D-C812F8FA4840}" destId="{F45703FD-498E-4B82-BD2C-6A27FC29A453}" srcOrd="3" destOrd="0" presId="urn:microsoft.com/office/officeart/2005/8/layout/hProcess4"/>
    <dgm:cxn modelId="{31B9DD70-DEAC-48AB-8D14-AAAF37052640}" type="presParOf" srcId="{662F9D2F-2ADE-4A28-998D-C812F8FA4840}" destId="{695F6FEE-18AD-4E44-AF90-1B5D3FAD0ADE}" srcOrd="4" destOrd="0" presId="urn:microsoft.com/office/officeart/2005/8/layout/hProcess4"/>
    <dgm:cxn modelId="{BCF37779-AF6C-4A0E-97B2-BE938A9A5181}" type="presParOf" srcId="{77EE43DC-0279-4A68-B85A-A50FFD1ECCE0}" destId="{EF0217DA-03FF-4838-A1E4-3467FD54C356}" srcOrd="1" destOrd="0" presId="urn:microsoft.com/office/officeart/2005/8/layout/hProcess4"/>
    <dgm:cxn modelId="{C6EDA5BE-4077-4B24-8514-E44EA507AA31}" type="presParOf" srcId="{77EE43DC-0279-4A68-B85A-A50FFD1ECCE0}" destId="{0E19C49D-7DE8-477D-9894-EA1342D2D7B0}" srcOrd="2" destOrd="0" presId="urn:microsoft.com/office/officeart/2005/8/layout/hProcess4"/>
    <dgm:cxn modelId="{DB17F7F2-017E-4671-9DE5-8BE815A2E2B6}" type="presParOf" srcId="{0E19C49D-7DE8-477D-9894-EA1342D2D7B0}" destId="{34A912EE-6AA0-4532-A083-E8ACDB154DE2}" srcOrd="0" destOrd="0" presId="urn:microsoft.com/office/officeart/2005/8/layout/hProcess4"/>
    <dgm:cxn modelId="{ABA4290B-0CA5-4C35-8D0D-2E6A447DDC67}" type="presParOf" srcId="{0E19C49D-7DE8-477D-9894-EA1342D2D7B0}" destId="{DCA8867E-7D0C-435A-9B66-6C93EF494EAC}" srcOrd="1" destOrd="0" presId="urn:microsoft.com/office/officeart/2005/8/layout/hProcess4"/>
    <dgm:cxn modelId="{40E42BFB-5BF4-4A7D-92E7-F2FB0500B2F1}" type="presParOf" srcId="{0E19C49D-7DE8-477D-9894-EA1342D2D7B0}" destId="{D0A66006-19DF-450E-9B3E-318C5B82965F}" srcOrd="2" destOrd="0" presId="urn:microsoft.com/office/officeart/2005/8/layout/hProcess4"/>
    <dgm:cxn modelId="{2696DB7A-5C70-42AC-B52A-09A27E1C54C7}" type="presParOf" srcId="{0E19C49D-7DE8-477D-9894-EA1342D2D7B0}" destId="{D8DED2BD-466A-47F0-B348-D9401D6470D6}" srcOrd="3" destOrd="0" presId="urn:microsoft.com/office/officeart/2005/8/layout/hProcess4"/>
    <dgm:cxn modelId="{0C65E4FE-1654-4EE6-A1BE-17FD5482DC4C}" type="presParOf" srcId="{0E19C49D-7DE8-477D-9894-EA1342D2D7B0}" destId="{1B7C87D1-7EA2-43DD-9B49-C00B8B48E71E}" srcOrd="4" destOrd="0" presId="urn:microsoft.com/office/officeart/2005/8/layout/hProcess4"/>
    <dgm:cxn modelId="{416FEC7C-5093-4252-80D8-4C506D38C633}" type="presParOf" srcId="{77EE43DC-0279-4A68-B85A-A50FFD1ECCE0}" destId="{6C915086-D3BC-4482-A896-90865C91D3E8}" srcOrd="3" destOrd="0" presId="urn:microsoft.com/office/officeart/2005/8/layout/hProcess4"/>
    <dgm:cxn modelId="{0EC86351-7738-4540-AF40-DC78ED40E926}" type="presParOf" srcId="{77EE43DC-0279-4A68-B85A-A50FFD1ECCE0}" destId="{44A5C47C-72E2-4924-8DFA-F882E30B6B52}" srcOrd="4" destOrd="0" presId="urn:microsoft.com/office/officeart/2005/8/layout/hProcess4"/>
    <dgm:cxn modelId="{A95D565E-E57F-4D71-9E8F-DD48DEADF72B}" type="presParOf" srcId="{44A5C47C-72E2-4924-8DFA-F882E30B6B52}" destId="{024A541C-0409-4511-A0C7-6D8365D1BF91}" srcOrd="0" destOrd="0" presId="urn:microsoft.com/office/officeart/2005/8/layout/hProcess4"/>
    <dgm:cxn modelId="{CC042034-1DC1-4CEB-8BD2-22BA4A847A9A}" type="presParOf" srcId="{44A5C47C-72E2-4924-8DFA-F882E30B6B52}" destId="{2228BD2F-8134-4B9E-AEBF-C3091F25F929}" srcOrd="1" destOrd="0" presId="urn:microsoft.com/office/officeart/2005/8/layout/hProcess4"/>
    <dgm:cxn modelId="{834D64D6-BA95-4F3D-A9AB-34C4EC5DE43A}" type="presParOf" srcId="{44A5C47C-72E2-4924-8DFA-F882E30B6B52}" destId="{B2D52E0F-0130-4734-8502-13FDA2A10CD5}" srcOrd="2" destOrd="0" presId="urn:microsoft.com/office/officeart/2005/8/layout/hProcess4"/>
    <dgm:cxn modelId="{580E984E-BC83-44C4-BFBA-94CA472B27C3}" type="presParOf" srcId="{44A5C47C-72E2-4924-8DFA-F882E30B6B52}" destId="{F3CFA136-971D-4B9D-9FB7-64DC52205D51}" srcOrd="3" destOrd="0" presId="urn:microsoft.com/office/officeart/2005/8/layout/hProcess4"/>
    <dgm:cxn modelId="{6A8B174E-BFCA-4033-A326-0897968F90EE}" type="presParOf" srcId="{44A5C47C-72E2-4924-8DFA-F882E30B6B52}" destId="{A3CE26AE-7E48-4C6B-A3CB-6F4D66C3C4F0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ED78FA3-698F-415F-8EDD-B864974547D2}">
      <dsp:nvSpPr>
        <dsp:cNvPr id="0" name=""/>
        <dsp:cNvSpPr/>
      </dsp:nvSpPr>
      <dsp:spPr>
        <a:xfrm>
          <a:off x="177" y="1679911"/>
          <a:ext cx="2882580" cy="237752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NI" sz="1500" kern="1200" dirty="0"/>
            <a:t>Alta en Plataforma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NI" sz="1500" kern="1200" dirty="0"/>
            <a:t>Valida Correo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NI" sz="1500" kern="1200" dirty="0"/>
            <a:t>Se manda correo de notificación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NI" sz="1500" kern="1200" dirty="0"/>
            <a:t>Delegación país confirma registro de la empresa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NI" sz="1500" kern="1200" dirty="0"/>
            <a:t>Se asigna un asesor</a:t>
          </a:r>
        </a:p>
      </dsp:txBody>
      <dsp:txXfrm>
        <a:off x="54890" y="1734624"/>
        <a:ext cx="2773154" cy="1758629"/>
      </dsp:txXfrm>
    </dsp:sp>
    <dsp:sp modelId="{EF0217DA-03FF-4838-A1E4-3467FD54C356}">
      <dsp:nvSpPr>
        <dsp:cNvPr id="0" name=""/>
        <dsp:cNvSpPr/>
      </dsp:nvSpPr>
      <dsp:spPr>
        <a:xfrm>
          <a:off x="1630291" y="2282722"/>
          <a:ext cx="3124943" cy="3124943"/>
        </a:xfrm>
        <a:prstGeom prst="leftCircularArrow">
          <a:avLst>
            <a:gd name="adj1" fmla="val 2983"/>
            <a:gd name="adj2" fmla="val 365585"/>
            <a:gd name="adj3" fmla="val 2141096"/>
            <a:gd name="adj4" fmla="val 9024489"/>
            <a:gd name="adj5" fmla="val 3480"/>
          </a:avLst>
        </a:prstGeom>
        <a:solidFill>
          <a:schemeClr val="tx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5703FD-498E-4B82-BD2C-6A27FC29A453}">
      <dsp:nvSpPr>
        <dsp:cNvPr id="0" name=""/>
        <dsp:cNvSpPr/>
      </dsp:nvSpPr>
      <dsp:spPr>
        <a:xfrm>
          <a:off x="640751" y="3547967"/>
          <a:ext cx="2562293" cy="1018939"/>
        </a:xfrm>
        <a:prstGeom prst="roundRect">
          <a:avLst>
            <a:gd name="adj" fmla="val 10000"/>
          </a:avLst>
        </a:prstGeom>
        <a:solidFill>
          <a:srgbClr val="FFC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9055" tIns="39370" rIns="59055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3100" kern="1200" dirty="0">
              <a:solidFill>
                <a:schemeClr val="tx1"/>
              </a:solidFill>
            </a:rPr>
            <a:t>Registro Empresa</a:t>
          </a:r>
        </a:p>
      </dsp:txBody>
      <dsp:txXfrm>
        <a:off x="670595" y="3577811"/>
        <a:ext cx="2502605" cy="959251"/>
      </dsp:txXfrm>
    </dsp:sp>
    <dsp:sp modelId="{DCA8867E-7D0C-435A-9B66-6C93EF494EAC}">
      <dsp:nvSpPr>
        <dsp:cNvPr id="0" name=""/>
        <dsp:cNvSpPr/>
      </dsp:nvSpPr>
      <dsp:spPr>
        <a:xfrm>
          <a:off x="3646897" y="1679911"/>
          <a:ext cx="2882580" cy="237752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NI" sz="1500" kern="1200" dirty="0"/>
            <a:t>El asesor realiza Pre diagnóstico y encamina a la empresa en el proceso para solicitar la Certificación</a:t>
          </a:r>
        </a:p>
      </dsp:txBody>
      <dsp:txXfrm>
        <a:off x="3701610" y="2244093"/>
        <a:ext cx="2773154" cy="1758629"/>
      </dsp:txXfrm>
    </dsp:sp>
    <dsp:sp modelId="{6C915086-D3BC-4482-A896-90865C91D3E8}">
      <dsp:nvSpPr>
        <dsp:cNvPr id="0" name=""/>
        <dsp:cNvSpPr/>
      </dsp:nvSpPr>
      <dsp:spPr>
        <a:xfrm>
          <a:off x="5252989" y="236461"/>
          <a:ext cx="3493273" cy="3493273"/>
        </a:xfrm>
        <a:prstGeom prst="circularArrow">
          <a:avLst>
            <a:gd name="adj1" fmla="val 2668"/>
            <a:gd name="adj2" fmla="val 324640"/>
            <a:gd name="adj3" fmla="val 19499849"/>
            <a:gd name="adj4" fmla="val 12575511"/>
            <a:gd name="adj5" fmla="val 3113"/>
          </a:avLst>
        </a:prstGeom>
        <a:solidFill>
          <a:schemeClr val="tx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DED2BD-466A-47F0-B348-D9401D6470D6}">
      <dsp:nvSpPr>
        <dsp:cNvPr id="0" name=""/>
        <dsp:cNvSpPr/>
      </dsp:nvSpPr>
      <dsp:spPr>
        <a:xfrm>
          <a:off x="4287470" y="1170441"/>
          <a:ext cx="2562293" cy="1018939"/>
        </a:xfrm>
        <a:prstGeom prst="roundRect">
          <a:avLst>
            <a:gd name="adj" fmla="val 10000"/>
          </a:avLst>
        </a:prstGeom>
        <a:solidFill>
          <a:srgbClr val="FFC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9055" tIns="39370" rIns="59055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3100" kern="1200" dirty="0">
              <a:solidFill>
                <a:schemeClr val="tx1"/>
              </a:solidFill>
            </a:rPr>
            <a:t>Pre Diagnóstico</a:t>
          </a:r>
        </a:p>
      </dsp:txBody>
      <dsp:txXfrm>
        <a:off x="4317314" y="1200285"/>
        <a:ext cx="2502605" cy="959251"/>
      </dsp:txXfrm>
    </dsp:sp>
    <dsp:sp modelId="{2228BD2F-8134-4B9E-AEBF-C3091F25F929}">
      <dsp:nvSpPr>
        <dsp:cNvPr id="0" name=""/>
        <dsp:cNvSpPr/>
      </dsp:nvSpPr>
      <dsp:spPr>
        <a:xfrm>
          <a:off x="7293617" y="1679911"/>
          <a:ext cx="2882580" cy="237752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NI" sz="1500" kern="1200" dirty="0"/>
            <a:t>La Empresa genera solicitud de Certificación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NI" sz="1500" kern="1200" dirty="0"/>
            <a:t>El delegado país asigna un auditor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NI" sz="1500" kern="1200" dirty="0"/>
            <a:t>Se establecen plazos y fechas para la auditoria.</a:t>
          </a:r>
        </a:p>
      </dsp:txBody>
      <dsp:txXfrm>
        <a:off x="7348330" y="1734624"/>
        <a:ext cx="2773154" cy="1758629"/>
      </dsp:txXfrm>
    </dsp:sp>
    <dsp:sp modelId="{F3CFA136-971D-4B9D-9FB7-64DC52205D51}">
      <dsp:nvSpPr>
        <dsp:cNvPr id="0" name=""/>
        <dsp:cNvSpPr/>
      </dsp:nvSpPr>
      <dsp:spPr>
        <a:xfrm>
          <a:off x="7934190" y="3547967"/>
          <a:ext cx="2562293" cy="1018939"/>
        </a:xfrm>
        <a:prstGeom prst="roundRect">
          <a:avLst>
            <a:gd name="adj" fmla="val 10000"/>
          </a:avLst>
        </a:prstGeom>
        <a:solidFill>
          <a:srgbClr val="FFC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9055" tIns="39370" rIns="59055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3100" kern="1200" dirty="0">
              <a:solidFill>
                <a:schemeClr val="tx1"/>
              </a:solidFill>
            </a:rPr>
            <a:t>Iniciar Auditoria</a:t>
          </a:r>
        </a:p>
      </dsp:txBody>
      <dsp:txXfrm>
        <a:off x="7964034" y="3577811"/>
        <a:ext cx="2502605" cy="95925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ED78FA3-698F-415F-8EDD-B864974547D2}">
      <dsp:nvSpPr>
        <dsp:cNvPr id="0" name=""/>
        <dsp:cNvSpPr/>
      </dsp:nvSpPr>
      <dsp:spPr>
        <a:xfrm>
          <a:off x="2576" y="1734301"/>
          <a:ext cx="2672422" cy="220418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NI" sz="1500" kern="1200" dirty="0"/>
            <a:t>El delegado país deberá asignar el asesor para cada empresa. 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s-NI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NI" sz="1500" kern="1200" dirty="0"/>
            <a:t>Se le notifica el nombre y los datos de la empresa que debe asesorar y la fecha de visita. </a:t>
          </a:r>
        </a:p>
      </dsp:txBody>
      <dsp:txXfrm>
        <a:off x="53301" y="1785026"/>
        <a:ext cx="2570972" cy="1630413"/>
      </dsp:txXfrm>
    </dsp:sp>
    <dsp:sp modelId="{EF0217DA-03FF-4838-A1E4-3467FD54C356}">
      <dsp:nvSpPr>
        <dsp:cNvPr id="0" name=""/>
        <dsp:cNvSpPr/>
      </dsp:nvSpPr>
      <dsp:spPr>
        <a:xfrm>
          <a:off x="1522212" y="2323215"/>
          <a:ext cx="2852720" cy="2852720"/>
        </a:xfrm>
        <a:prstGeom prst="leftCircularArrow">
          <a:avLst>
            <a:gd name="adj1" fmla="val 2826"/>
            <a:gd name="adj2" fmla="val 345043"/>
            <a:gd name="adj3" fmla="val 2120553"/>
            <a:gd name="adj4" fmla="val 9024489"/>
            <a:gd name="adj5" fmla="val 3296"/>
          </a:avLst>
        </a:prstGeom>
        <a:solidFill>
          <a:schemeClr val="tx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5703FD-498E-4B82-BD2C-6A27FC29A453}">
      <dsp:nvSpPr>
        <dsp:cNvPr id="0" name=""/>
        <dsp:cNvSpPr/>
      </dsp:nvSpPr>
      <dsp:spPr>
        <a:xfrm>
          <a:off x="596448" y="3466164"/>
          <a:ext cx="2375486" cy="944652"/>
        </a:xfrm>
        <a:prstGeom prst="roundRect">
          <a:avLst>
            <a:gd name="adj" fmla="val 10000"/>
          </a:avLst>
        </a:prstGeom>
        <a:solidFill>
          <a:srgbClr val="FFC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245" tIns="36830" rIns="55245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2900" kern="1200" dirty="0">
              <a:solidFill>
                <a:schemeClr val="tx1"/>
              </a:solidFill>
            </a:rPr>
            <a:t>Registro Empresa</a:t>
          </a:r>
        </a:p>
      </dsp:txBody>
      <dsp:txXfrm>
        <a:off x="624116" y="3493832"/>
        <a:ext cx="2320150" cy="889316"/>
      </dsp:txXfrm>
    </dsp:sp>
    <dsp:sp modelId="{DCA8867E-7D0C-435A-9B66-6C93EF494EAC}">
      <dsp:nvSpPr>
        <dsp:cNvPr id="0" name=""/>
        <dsp:cNvSpPr/>
      </dsp:nvSpPr>
      <dsp:spPr>
        <a:xfrm>
          <a:off x="3355767" y="1734301"/>
          <a:ext cx="2672422" cy="220418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NI" sz="1500" kern="1200" dirty="0"/>
            <a:t>Debe visitar la empresa en la fecha establecida e iniciar el proceso de acompañamiento. 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s-NI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NI" sz="1500" kern="1200" dirty="0"/>
            <a:t>Realiza Pre diagnóstico</a:t>
          </a:r>
        </a:p>
      </dsp:txBody>
      <dsp:txXfrm>
        <a:off x="3406492" y="2257352"/>
        <a:ext cx="2570972" cy="1630413"/>
      </dsp:txXfrm>
    </dsp:sp>
    <dsp:sp modelId="{6C915086-D3BC-4482-A896-90865C91D3E8}">
      <dsp:nvSpPr>
        <dsp:cNvPr id="0" name=""/>
        <dsp:cNvSpPr/>
      </dsp:nvSpPr>
      <dsp:spPr>
        <a:xfrm>
          <a:off x="4853133" y="410431"/>
          <a:ext cx="3194196" cy="3194196"/>
        </a:xfrm>
        <a:prstGeom prst="circularArrow">
          <a:avLst>
            <a:gd name="adj1" fmla="val 2523"/>
            <a:gd name="adj2" fmla="val 305995"/>
            <a:gd name="adj3" fmla="val 19518494"/>
            <a:gd name="adj4" fmla="val 12575511"/>
            <a:gd name="adj5" fmla="val 2944"/>
          </a:avLst>
        </a:prstGeom>
        <a:solidFill>
          <a:schemeClr val="tx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DED2BD-466A-47F0-B348-D9401D6470D6}">
      <dsp:nvSpPr>
        <dsp:cNvPr id="0" name=""/>
        <dsp:cNvSpPr/>
      </dsp:nvSpPr>
      <dsp:spPr>
        <a:xfrm>
          <a:off x="3949639" y="1261974"/>
          <a:ext cx="2375486" cy="944652"/>
        </a:xfrm>
        <a:prstGeom prst="roundRect">
          <a:avLst>
            <a:gd name="adj" fmla="val 10000"/>
          </a:avLst>
        </a:prstGeom>
        <a:solidFill>
          <a:srgbClr val="FFC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245" tIns="36830" rIns="55245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2900" kern="1200" dirty="0">
              <a:solidFill>
                <a:schemeClr val="tx1"/>
              </a:solidFill>
            </a:rPr>
            <a:t>Pre Diagnóstico</a:t>
          </a:r>
        </a:p>
      </dsp:txBody>
      <dsp:txXfrm>
        <a:off x="3977307" y="1289642"/>
        <a:ext cx="2320150" cy="889316"/>
      </dsp:txXfrm>
    </dsp:sp>
    <dsp:sp modelId="{2228BD2F-8134-4B9E-AEBF-C3091F25F929}">
      <dsp:nvSpPr>
        <dsp:cNvPr id="0" name=""/>
        <dsp:cNvSpPr/>
      </dsp:nvSpPr>
      <dsp:spPr>
        <a:xfrm>
          <a:off x="6708958" y="1734301"/>
          <a:ext cx="2672422" cy="220418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NI" sz="1500" kern="1200" dirty="0"/>
            <a:t>Al concluir la asesoría le indica al dueño de la empresa que esta listo para la auditoria y que debe realizar la solicitud de certificación desde la plataforma.</a:t>
          </a:r>
        </a:p>
      </dsp:txBody>
      <dsp:txXfrm>
        <a:off x="6759683" y="1785026"/>
        <a:ext cx="2570972" cy="1630413"/>
      </dsp:txXfrm>
    </dsp:sp>
    <dsp:sp modelId="{F3CFA136-971D-4B9D-9FB7-64DC52205D51}">
      <dsp:nvSpPr>
        <dsp:cNvPr id="0" name=""/>
        <dsp:cNvSpPr/>
      </dsp:nvSpPr>
      <dsp:spPr>
        <a:xfrm>
          <a:off x="7302830" y="3466164"/>
          <a:ext cx="2375486" cy="944652"/>
        </a:xfrm>
        <a:prstGeom prst="roundRect">
          <a:avLst>
            <a:gd name="adj" fmla="val 10000"/>
          </a:avLst>
        </a:prstGeom>
        <a:solidFill>
          <a:srgbClr val="FFC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245" tIns="36830" rIns="55245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2900" kern="1200" dirty="0">
              <a:solidFill>
                <a:schemeClr val="tx1"/>
              </a:solidFill>
            </a:rPr>
            <a:t>Iniciar Auditoria</a:t>
          </a:r>
        </a:p>
      </dsp:txBody>
      <dsp:txXfrm>
        <a:off x="7330498" y="3493832"/>
        <a:ext cx="2320150" cy="88931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ED78FA3-698F-415F-8EDD-B864974547D2}">
      <dsp:nvSpPr>
        <dsp:cNvPr id="0" name=""/>
        <dsp:cNvSpPr/>
      </dsp:nvSpPr>
      <dsp:spPr>
        <a:xfrm>
          <a:off x="4614" y="1619148"/>
          <a:ext cx="2718591" cy="224226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NI" sz="1400" kern="1200" dirty="0"/>
            <a:t>El dueño de la empresa debe solicitar iniciar proceso de Certificación desde la plataforma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NI" sz="1400" kern="1200" dirty="0"/>
            <a:t> El delegado país asigna al auditor y la fecha de visita.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NI" sz="1400" kern="1200" dirty="0"/>
            <a:t>Se le notifica al auditor los datos de la empresa asignada</a:t>
          </a:r>
        </a:p>
      </dsp:txBody>
      <dsp:txXfrm>
        <a:off x="56215" y="1670749"/>
        <a:ext cx="2615389" cy="1658580"/>
      </dsp:txXfrm>
    </dsp:sp>
    <dsp:sp modelId="{EF0217DA-03FF-4838-A1E4-3467FD54C356}">
      <dsp:nvSpPr>
        <dsp:cNvPr id="0" name=""/>
        <dsp:cNvSpPr/>
      </dsp:nvSpPr>
      <dsp:spPr>
        <a:xfrm>
          <a:off x="1543624" y="2193529"/>
          <a:ext cx="2938505" cy="2938505"/>
        </a:xfrm>
        <a:prstGeom prst="leftCircularArrow">
          <a:avLst>
            <a:gd name="adj1" fmla="val 2953"/>
            <a:gd name="adj2" fmla="val 361683"/>
            <a:gd name="adj3" fmla="val 2137193"/>
            <a:gd name="adj4" fmla="val 9024489"/>
            <a:gd name="adj5" fmla="val 3445"/>
          </a:avLst>
        </a:prstGeom>
        <a:solidFill>
          <a:schemeClr val="tx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5703FD-498E-4B82-BD2C-6A27FC29A453}">
      <dsp:nvSpPr>
        <dsp:cNvPr id="0" name=""/>
        <dsp:cNvSpPr/>
      </dsp:nvSpPr>
      <dsp:spPr>
        <a:xfrm>
          <a:off x="608746" y="3380931"/>
          <a:ext cx="2416525" cy="960972"/>
        </a:xfrm>
        <a:prstGeom prst="roundRect">
          <a:avLst>
            <a:gd name="adj" fmla="val 10000"/>
          </a:avLst>
        </a:prstGeom>
        <a:solidFill>
          <a:srgbClr val="FFC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245" tIns="36830" rIns="55245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2900" kern="1200" dirty="0">
              <a:solidFill>
                <a:schemeClr val="tx1"/>
              </a:solidFill>
            </a:rPr>
            <a:t>Iniciar Auditoria</a:t>
          </a:r>
        </a:p>
      </dsp:txBody>
      <dsp:txXfrm>
        <a:off x="636892" y="3409077"/>
        <a:ext cx="2360233" cy="904680"/>
      </dsp:txXfrm>
    </dsp:sp>
    <dsp:sp modelId="{DCA8867E-7D0C-435A-9B66-6C93EF494EAC}">
      <dsp:nvSpPr>
        <dsp:cNvPr id="0" name=""/>
        <dsp:cNvSpPr/>
      </dsp:nvSpPr>
      <dsp:spPr>
        <a:xfrm>
          <a:off x="3438477" y="1619148"/>
          <a:ext cx="2718591" cy="224226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NI" sz="1400" kern="1200" dirty="0"/>
            <a:t>Se notifica a la empresa los datos del auditor designado.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NI" sz="1400" kern="1200" dirty="0"/>
            <a:t>Se establece fecha de visita para auditoria en el sistema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NI" sz="1400" kern="1200" dirty="0"/>
            <a:t>El auditor realiza la auditoria.</a:t>
          </a:r>
        </a:p>
      </dsp:txBody>
      <dsp:txXfrm>
        <a:off x="3490078" y="2151236"/>
        <a:ext cx="2615389" cy="1658580"/>
      </dsp:txXfrm>
    </dsp:sp>
    <dsp:sp modelId="{6C915086-D3BC-4482-A896-90865C91D3E8}">
      <dsp:nvSpPr>
        <dsp:cNvPr id="0" name=""/>
        <dsp:cNvSpPr/>
      </dsp:nvSpPr>
      <dsp:spPr>
        <a:xfrm>
          <a:off x="4954832" y="260614"/>
          <a:ext cx="3285880" cy="3285880"/>
        </a:xfrm>
        <a:prstGeom prst="circularArrow">
          <a:avLst>
            <a:gd name="adj1" fmla="val 2641"/>
            <a:gd name="adj2" fmla="val 321095"/>
            <a:gd name="adj3" fmla="val 19503395"/>
            <a:gd name="adj4" fmla="val 12575511"/>
            <a:gd name="adj5" fmla="val 3081"/>
          </a:avLst>
        </a:prstGeom>
        <a:solidFill>
          <a:schemeClr val="tx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DED2BD-466A-47F0-B348-D9401D6470D6}">
      <dsp:nvSpPr>
        <dsp:cNvPr id="0" name=""/>
        <dsp:cNvSpPr/>
      </dsp:nvSpPr>
      <dsp:spPr>
        <a:xfrm>
          <a:off x="4042608" y="1138662"/>
          <a:ext cx="2416525" cy="960972"/>
        </a:xfrm>
        <a:prstGeom prst="roundRect">
          <a:avLst>
            <a:gd name="adj" fmla="val 10000"/>
          </a:avLst>
        </a:prstGeom>
        <a:solidFill>
          <a:srgbClr val="FFC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245" tIns="36830" rIns="55245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2900" kern="1200" dirty="0">
              <a:solidFill>
                <a:schemeClr val="tx1"/>
              </a:solidFill>
            </a:rPr>
            <a:t>Diagnóstico</a:t>
          </a:r>
        </a:p>
      </dsp:txBody>
      <dsp:txXfrm>
        <a:off x="4070754" y="1166808"/>
        <a:ext cx="2360233" cy="904680"/>
      </dsp:txXfrm>
    </dsp:sp>
    <dsp:sp modelId="{2228BD2F-8134-4B9E-AEBF-C3091F25F929}">
      <dsp:nvSpPr>
        <dsp:cNvPr id="0" name=""/>
        <dsp:cNvSpPr/>
      </dsp:nvSpPr>
      <dsp:spPr>
        <a:xfrm>
          <a:off x="6872340" y="1619148"/>
          <a:ext cx="2718591" cy="224226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NI" sz="1400" kern="1200" dirty="0"/>
            <a:t>El sistema genera informe final de la auditoria. 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NI" sz="1400" kern="1200" dirty="0"/>
            <a:t>Se manda correo de notificación indicando que se a realizado la auditoria. 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NI" sz="1400" kern="1200" dirty="0"/>
            <a:t>Auditor revisa informe y genera dictamen o acta para CTC.</a:t>
          </a:r>
        </a:p>
      </dsp:txBody>
      <dsp:txXfrm>
        <a:off x="6923941" y="1670749"/>
        <a:ext cx="2615389" cy="1658580"/>
      </dsp:txXfrm>
    </dsp:sp>
    <dsp:sp modelId="{F3CFA136-971D-4B9D-9FB7-64DC52205D51}">
      <dsp:nvSpPr>
        <dsp:cNvPr id="0" name=""/>
        <dsp:cNvSpPr/>
      </dsp:nvSpPr>
      <dsp:spPr>
        <a:xfrm>
          <a:off x="7476471" y="3380931"/>
          <a:ext cx="2416525" cy="960972"/>
        </a:xfrm>
        <a:prstGeom prst="roundRect">
          <a:avLst>
            <a:gd name="adj" fmla="val 10000"/>
          </a:avLst>
        </a:prstGeom>
        <a:solidFill>
          <a:srgbClr val="FFC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245" tIns="36830" rIns="55245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2900" kern="1200" dirty="0">
              <a:solidFill>
                <a:schemeClr val="tx1"/>
              </a:solidFill>
            </a:rPr>
            <a:t>Resultado Auditoria</a:t>
          </a:r>
        </a:p>
      </dsp:txBody>
      <dsp:txXfrm>
        <a:off x="7504617" y="3409077"/>
        <a:ext cx="2360233" cy="90468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ED78FA3-698F-415F-8EDD-B864974547D2}">
      <dsp:nvSpPr>
        <dsp:cNvPr id="0" name=""/>
        <dsp:cNvSpPr/>
      </dsp:nvSpPr>
      <dsp:spPr>
        <a:xfrm>
          <a:off x="246" y="1693758"/>
          <a:ext cx="2342436" cy="193202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" tIns="24765" rIns="24765" bIns="24765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NI" sz="1300" kern="1200" dirty="0"/>
            <a:t>Visualiza el Informe y  el acta de la auditoria.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NI" sz="1300" kern="1200" dirty="0"/>
            <a:t>Tiene acceso a toda la información de la empresa / fotos, videos, etc. 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NI" sz="1300" kern="1200" dirty="0"/>
            <a:t>Deciden validar o rechazar la </a:t>
          </a:r>
          <a:r>
            <a:rPr lang="es-NI" sz="1300" kern="1200" dirty="0" err="1"/>
            <a:t>cerfificación</a:t>
          </a:r>
          <a:r>
            <a:rPr lang="es-NI" sz="1300" kern="1200" dirty="0"/>
            <a:t>. </a:t>
          </a:r>
        </a:p>
      </dsp:txBody>
      <dsp:txXfrm>
        <a:off x="44707" y="1738219"/>
        <a:ext cx="2253514" cy="1429094"/>
      </dsp:txXfrm>
    </dsp:sp>
    <dsp:sp modelId="{EF0217DA-03FF-4838-A1E4-3467FD54C356}">
      <dsp:nvSpPr>
        <dsp:cNvPr id="0" name=""/>
        <dsp:cNvSpPr/>
      </dsp:nvSpPr>
      <dsp:spPr>
        <a:xfrm>
          <a:off x="1339463" y="2235897"/>
          <a:ext cx="2462146" cy="2462146"/>
        </a:xfrm>
        <a:prstGeom prst="leftCircularArrow">
          <a:avLst>
            <a:gd name="adj1" fmla="val 2666"/>
            <a:gd name="adj2" fmla="val 324332"/>
            <a:gd name="adj3" fmla="val 2099842"/>
            <a:gd name="adj4" fmla="val 9024489"/>
            <a:gd name="adj5" fmla="val 3110"/>
          </a:avLst>
        </a:prstGeom>
        <a:solidFill>
          <a:schemeClr val="tx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5703FD-498E-4B82-BD2C-6A27FC29A453}">
      <dsp:nvSpPr>
        <dsp:cNvPr id="0" name=""/>
        <dsp:cNvSpPr/>
      </dsp:nvSpPr>
      <dsp:spPr>
        <a:xfrm>
          <a:off x="520787" y="3211774"/>
          <a:ext cx="2082166" cy="828008"/>
        </a:xfrm>
        <a:prstGeom prst="roundRect">
          <a:avLst>
            <a:gd name="adj" fmla="val 10000"/>
          </a:avLst>
        </a:prstGeom>
        <a:solidFill>
          <a:srgbClr val="FFC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7625" tIns="31750" rIns="47625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2500" kern="1200" dirty="0">
              <a:solidFill>
                <a:schemeClr val="tx1"/>
              </a:solidFill>
            </a:rPr>
            <a:t>Resultados de Auditoria</a:t>
          </a:r>
        </a:p>
      </dsp:txBody>
      <dsp:txXfrm>
        <a:off x="545039" y="3236026"/>
        <a:ext cx="2033662" cy="779504"/>
      </dsp:txXfrm>
    </dsp:sp>
    <dsp:sp modelId="{DCA8867E-7D0C-435A-9B66-6C93EF494EAC}">
      <dsp:nvSpPr>
        <dsp:cNvPr id="0" name=""/>
        <dsp:cNvSpPr/>
      </dsp:nvSpPr>
      <dsp:spPr>
        <a:xfrm>
          <a:off x="2915512" y="1693758"/>
          <a:ext cx="2342436" cy="193202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" tIns="24765" rIns="24765" bIns="24765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NI" sz="1300" kern="1200" dirty="0"/>
            <a:t> Se aprueba o rechaza la certificación. 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NI" sz="1300" kern="1200" dirty="0"/>
            <a:t>Carga en la plataforma el dictamen del CTC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NI" sz="1300" kern="1200" dirty="0"/>
            <a:t> Se genera correo de notificación sobre decisión del CTC</a:t>
          </a:r>
        </a:p>
      </dsp:txBody>
      <dsp:txXfrm>
        <a:off x="2959973" y="2152223"/>
        <a:ext cx="2253514" cy="1429094"/>
      </dsp:txXfrm>
    </dsp:sp>
    <dsp:sp modelId="{6C915086-D3BC-4482-A896-90865C91D3E8}">
      <dsp:nvSpPr>
        <dsp:cNvPr id="0" name=""/>
        <dsp:cNvSpPr/>
      </dsp:nvSpPr>
      <dsp:spPr>
        <a:xfrm>
          <a:off x="4235209" y="545739"/>
          <a:ext cx="2761457" cy="2761457"/>
        </a:xfrm>
        <a:prstGeom prst="circularArrow">
          <a:avLst>
            <a:gd name="adj1" fmla="val 2377"/>
            <a:gd name="adj2" fmla="val 287246"/>
            <a:gd name="adj3" fmla="val 19537243"/>
            <a:gd name="adj4" fmla="val 12575511"/>
            <a:gd name="adj5" fmla="val 2773"/>
          </a:avLst>
        </a:prstGeom>
        <a:solidFill>
          <a:schemeClr val="tx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DED2BD-466A-47F0-B348-D9401D6470D6}">
      <dsp:nvSpPr>
        <dsp:cNvPr id="0" name=""/>
        <dsp:cNvSpPr/>
      </dsp:nvSpPr>
      <dsp:spPr>
        <a:xfrm>
          <a:off x="3436054" y="1279753"/>
          <a:ext cx="2082166" cy="828008"/>
        </a:xfrm>
        <a:prstGeom prst="roundRect">
          <a:avLst>
            <a:gd name="adj" fmla="val 10000"/>
          </a:avLst>
        </a:prstGeom>
        <a:solidFill>
          <a:srgbClr val="FFC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7625" tIns="31750" rIns="47625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2500" kern="1200" dirty="0">
              <a:solidFill>
                <a:schemeClr val="tx1"/>
              </a:solidFill>
            </a:rPr>
            <a:t>Decisión Acta</a:t>
          </a:r>
        </a:p>
      </dsp:txBody>
      <dsp:txXfrm>
        <a:off x="3460306" y="1304005"/>
        <a:ext cx="2033662" cy="779504"/>
      </dsp:txXfrm>
    </dsp:sp>
    <dsp:sp modelId="{2228BD2F-8134-4B9E-AEBF-C3091F25F929}">
      <dsp:nvSpPr>
        <dsp:cNvPr id="0" name=""/>
        <dsp:cNvSpPr/>
      </dsp:nvSpPr>
      <dsp:spPr>
        <a:xfrm>
          <a:off x="5830779" y="1693758"/>
          <a:ext cx="2342436" cy="193202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" tIns="24765" rIns="24765" bIns="24765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NI" sz="1300" kern="1200" dirty="0"/>
            <a:t> La plataforma notifica a las partes la decisión tomada por el CTC</a:t>
          </a:r>
        </a:p>
      </dsp:txBody>
      <dsp:txXfrm>
        <a:off x="5875240" y="1738219"/>
        <a:ext cx="2253514" cy="1429094"/>
      </dsp:txXfrm>
    </dsp:sp>
    <dsp:sp modelId="{F3CFA136-971D-4B9D-9FB7-64DC52205D51}">
      <dsp:nvSpPr>
        <dsp:cNvPr id="0" name=""/>
        <dsp:cNvSpPr/>
      </dsp:nvSpPr>
      <dsp:spPr>
        <a:xfrm>
          <a:off x="6351320" y="3211774"/>
          <a:ext cx="2082166" cy="828008"/>
        </a:xfrm>
        <a:prstGeom prst="roundRect">
          <a:avLst>
            <a:gd name="adj" fmla="val 10000"/>
          </a:avLst>
        </a:prstGeom>
        <a:solidFill>
          <a:srgbClr val="FFC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7625" tIns="31750" rIns="47625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NI" sz="2500" kern="1200" dirty="0">
              <a:solidFill>
                <a:schemeClr val="tx1"/>
              </a:solidFill>
            </a:rPr>
            <a:t>Informe Final</a:t>
          </a:r>
        </a:p>
      </dsp:txBody>
      <dsp:txXfrm>
        <a:off x="6375572" y="3236026"/>
        <a:ext cx="2033662" cy="77950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E4D0B7-874D-495F-8AD4-FE5BB6C747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NI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91FC087-8A78-4774-AE63-18F32E9BDA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NI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6CB4064-9800-4A78-AB51-328FD86D4F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B2B49-17CD-4387-A678-3FEC4A5BCBE0}" type="datetimeFigureOut">
              <a:rPr lang="es-NI" smtClean="0"/>
              <a:t>5/4/2021</a:t>
            </a:fld>
            <a:endParaRPr lang="es-NI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6D7A329-4200-4321-99D1-A7E0E4E086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NI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04092DB-D2AB-4C84-A55A-92C89502A4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9D321-4598-40A4-AA54-3C65419E8109}" type="slidenum">
              <a:rPr lang="es-NI" smtClean="0"/>
              <a:t>‹Nº›</a:t>
            </a:fld>
            <a:endParaRPr lang="es-NI"/>
          </a:p>
        </p:txBody>
      </p:sp>
    </p:spTree>
    <p:extLst>
      <p:ext uri="{BB962C8B-B14F-4D97-AF65-F5344CB8AC3E}">
        <p14:creationId xmlns:p14="http://schemas.microsoft.com/office/powerpoint/2010/main" val="41763957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924262-69BE-47D8-941B-4E1AEA649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NI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56237AF-B07A-400C-9CE9-17570E00DB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NI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E707730-830D-453B-AD65-CE70131C5A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B2B49-17CD-4387-A678-3FEC4A5BCBE0}" type="datetimeFigureOut">
              <a:rPr lang="es-NI" smtClean="0"/>
              <a:t>5/4/2021</a:t>
            </a:fld>
            <a:endParaRPr lang="es-NI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DADD873-B81E-4624-9D5C-8C7199C21B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NI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EE3DA76-6F54-43BB-BACB-7DEDF8E1A6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9D321-4598-40A4-AA54-3C65419E8109}" type="slidenum">
              <a:rPr lang="es-NI" smtClean="0"/>
              <a:t>‹Nº›</a:t>
            </a:fld>
            <a:endParaRPr lang="es-NI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E4C6D1FB-DBB0-47A6-8F72-DC41883E84B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7872" y="132390"/>
            <a:ext cx="727810" cy="873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8634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C937BA94-E4E7-4509-9C47-67D73BCF774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NI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D0B1B859-E5BF-4B84-BC24-6ACD2BEE33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NI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923FC96-65A0-4238-8E35-90408B0BD3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B2B49-17CD-4387-A678-3FEC4A5BCBE0}" type="datetimeFigureOut">
              <a:rPr lang="es-NI" smtClean="0"/>
              <a:t>5/4/2021</a:t>
            </a:fld>
            <a:endParaRPr lang="es-NI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AFEE8B3-9C4F-4872-99DE-E2DB156291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NI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64C8D3D-0041-45EB-B774-106DDE2441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9D321-4598-40A4-AA54-3C65419E8109}" type="slidenum">
              <a:rPr lang="es-NI" smtClean="0"/>
              <a:t>‹Nº›</a:t>
            </a:fld>
            <a:endParaRPr lang="es-NI"/>
          </a:p>
        </p:txBody>
      </p:sp>
    </p:spTree>
    <p:extLst>
      <p:ext uri="{BB962C8B-B14F-4D97-AF65-F5344CB8AC3E}">
        <p14:creationId xmlns:p14="http://schemas.microsoft.com/office/powerpoint/2010/main" val="31418823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C8EF60-12F7-495E-A551-9518913BF1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NI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76E73C2-90C4-4F5B-85E0-4A4DEF605A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NI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C968167-98AA-46C1-B8AC-AE2DAF2E33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B2B49-17CD-4387-A678-3FEC4A5BCBE0}" type="datetimeFigureOut">
              <a:rPr lang="es-NI" smtClean="0"/>
              <a:t>5/4/2021</a:t>
            </a:fld>
            <a:endParaRPr lang="es-NI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7CB4D6B-492F-4190-8F5C-E228DDF879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NI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F338525-3206-41C5-80E7-3EF876642F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9D321-4598-40A4-AA54-3C65419E8109}" type="slidenum">
              <a:rPr lang="es-NI" smtClean="0"/>
              <a:t>‹Nº›</a:t>
            </a:fld>
            <a:endParaRPr lang="es-NI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E2C504BB-73BB-45DF-AC79-869D470170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7872" y="132390"/>
            <a:ext cx="727810" cy="873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3817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5AA6C8-6C16-4CEE-8DF2-D3F4DD2629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NI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2EC5260-72EC-4DF1-9816-98C874CDB8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ED80D11-A0BF-4333-9955-BA35929C0C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B2B49-17CD-4387-A678-3FEC4A5BCBE0}" type="datetimeFigureOut">
              <a:rPr lang="es-NI" smtClean="0"/>
              <a:t>5/4/2021</a:t>
            </a:fld>
            <a:endParaRPr lang="es-NI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E089D9B-8B9A-4060-A730-FA82D5EF0C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NI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DF7CAD4-06C5-48A5-9F81-730EADFB42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9D321-4598-40A4-AA54-3C65419E8109}" type="slidenum">
              <a:rPr lang="es-NI" smtClean="0"/>
              <a:t>‹Nº›</a:t>
            </a:fld>
            <a:endParaRPr lang="es-NI"/>
          </a:p>
        </p:txBody>
      </p:sp>
    </p:spTree>
    <p:extLst>
      <p:ext uri="{BB962C8B-B14F-4D97-AF65-F5344CB8AC3E}">
        <p14:creationId xmlns:p14="http://schemas.microsoft.com/office/powerpoint/2010/main" val="22784455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7898F6-8618-494D-9491-269F28FF8D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NI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2707341-A8F6-44F6-A7A4-769D6CE5C0D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NI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6B1AF171-C9FF-4D63-9D7E-A2CB4BEF5E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NI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4D36642-AF9E-4507-A521-0A05F80CB4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B2B49-17CD-4387-A678-3FEC4A5BCBE0}" type="datetimeFigureOut">
              <a:rPr lang="es-NI" smtClean="0"/>
              <a:t>5/4/2021</a:t>
            </a:fld>
            <a:endParaRPr lang="es-NI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1EC5D0A-E8C5-4FB2-AE34-7F78E0D15C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NI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FAC9D55-A683-48B8-B81B-89FA6C5F73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9D321-4598-40A4-AA54-3C65419E8109}" type="slidenum">
              <a:rPr lang="es-NI" smtClean="0"/>
              <a:t>‹Nº›</a:t>
            </a:fld>
            <a:endParaRPr lang="es-NI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53DEED75-A048-47D3-B41E-597D80DF94B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7872" y="132390"/>
            <a:ext cx="727810" cy="873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4028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15167A-B3FF-431E-B461-78CBC71E91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NI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8C19BC8-5B14-437E-A5F3-A201685C58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3AE41FA-A478-4695-A79E-4F72E0D652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NI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E1A2F88A-6AD3-4DC2-858C-EF8732E3E87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B0B64A86-15FB-4CC9-B1EF-57D7DBE7BE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NI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CB1ECF42-CA14-44D6-9D01-EDC5164096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B2B49-17CD-4387-A678-3FEC4A5BCBE0}" type="datetimeFigureOut">
              <a:rPr lang="es-NI" smtClean="0"/>
              <a:t>5/4/2021</a:t>
            </a:fld>
            <a:endParaRPr lang="es-NI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A8B846ED-1A5C-4429-9B13-F38B8EC4FD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NI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42E5A198-98DE-49BE-9A99-AD646CB6D4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9D321-4598-40A4-AA54-3C65419E8109}" type="slidenum">
              <a:rPr lang="es-NI" smtClean="0"/>
              <a:t>‹Nº›</a:t>
            </a:fld>
            <a:endParaRPr lang="es-NI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5E7BC133-A08E-4959-8803-ED36747AD03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7872" y="132390"/>
            <a:ext cx="727810" cy="873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8448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6B46E26-F0ED-4402-A8DD-E66C9CC3E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NI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735B6F26-13BB-4935-8B49-7DFE8FA228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B2B49-17CD-4387-A678-3FEC4A5BCBE0}" type="datetimeFigureOut">
              <a:rPr lang="es-NI" smtClean="0"/>
              <a:t>5/4/2021</a:t>
            </a:fld>
            <a:endParaRPr lang="es-NI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2B8C2F79-9223-44A3-B3C9-2750D9DDEF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NI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E0BD4E95-3169-42FA-93B9-09DCF8046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9D321-4598-40A4-AA54-3C65419E8109}" type="slidenum">
              <a:rPr lang="es-NI" smtClean="0"/>
              <a:t>‹Nº›</a:t>
            </a:fld>
            <a:endParaRPr lang="es-NI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348BD017-8B21-41AA-B969-B7F483B3BD3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7872" y="132390"/>
            <a:ext cx="727810" cy="873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5885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019E2E1A-0AEE-493F-9529-0EDC7A7ACD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B2B49-17CD-4387-A678-3FEC4A5BCBE0}" type="datetimeFigureOut">
              <a:rPr lang="es-NI" smtClean="0"/>
              <a:t>5/4/2021</a:t>
            </a:fld>
            <a:endParaRPr lang="es-NI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1C09FF2C-EF9D-49CF-BC9A-5BCA9FA194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NI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BBEEB7B-EA02-417C-9323-4407D4CD00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9D321-4598-40A4-AA54-3C65419E8109}" type="slidenum">
              <a:rPr lang="es-NI" smtClean="0"/>
              <a:t>‹Nº›</a:t>
            </a:fld>
            <a:endParaRPr lang="es-NI"/>
          </a:p>
        </p:txBody>
      </p:sp>
    </p:spTree>
    <p:extLst>
      <p:ext uri="{BB962C8B-B14F-4D97-AF65-F5344CB8AC3E}">
        <p14:creationId xmlns:p14="http://schemas.microsoft.com/office/powerpoint/2010/main" val="42517114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D82B8B-9C9D-4198-9963-6701B57B1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NI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68756D0-7C06-49E8-A950-DE8FF9E485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NI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6F83ACC-984C-4DD5-BDEB-0471128D7F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BDF1D2C-C79A-45C4-932D-29659BA863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B2B49-17CD-4387-A678-3FEC4A5BCBE0}" type="datetimeFigureOut">
              <a:rPr lang="es-NI" smtClean="0"/>
              <a:t>5/4/2021</a:t>
            </a:fld>
            <a:endParaRPr lang="es-NI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0E7C5EED-5C91-410F-9A5F-7938B9F917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NI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8765D5E-99E1-4E6B-8132-4E9CDA350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9D321-4598-40A4-AA54-3C65419E8109}" type="slidenum">
              <a:rPr lang="es-NI" smtClean="0"/>
              <a:t>‹Nº›</a:t>
            </a:fld>
            <a:endParaRPr lang="es-NI"/>
          </a:p>
        </p:txBody>
      </p:sp>
    </p:spTree>
    <p:extLst>
      <p:ext uri="{BB962C8B-B14F-4D97-AF65-F5344CB8AC3E}">
        <p14:creationId xmlns:p14="http://schemas.microsoft.com/office/powerpoint/2010/main" val="5199128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C0B305-6DE8-4412-A2CC-FE17DC220A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NI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D7C6493B-6A28-406C-98DC-DD431C2FA56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NI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C3C1209-8C34-4C9E-A995-268928631B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982314D-4609-4099-88B7-511E49035F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B2B49-17CD-4387-A678-3FEC4A5BCBE0}" type="datetimeFigureOut">
              <a:rPr lang="es-NI" smtClean="0"/>
              <a:t>5/4/2021</a:t>
            </a:fld>
            <a:endParaRPr lang="es-NI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30FA7E1-A114-425C-96C4-1DAE313222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NI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3C23E9B4-F6B8-4B91-BF89-DB1DB3D3B6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9D321-4598-40A4-AA54-3C65419E8109}" type="slidenum">
              <a:rPr lang="es-NI" smtClean="0"/>
              <a:t>‹Nº›</a:t>
            </a:fld>
            <a:endParaRPr lang="es-NI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A0930E41-46A5-4E1B-8896-7DB9F667F3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7872" y="132390"/>
            <a:ext cx="727810" cy="873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1899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A9C8BCFE-9F52-4242-8909-5F0869F98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NI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B680B57-AE3A-4A01-BD77-AF90285AFB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NI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6C13CA0-64DC-487B-9FC8-CC9DC614A7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FB2B49-17CD-4387-A678-3FEC4A5BCBE0}" type="datetimeFigureOut">
              <a:rPr lang="es-NI" smtClean="0"/>
              <a:t>5/4/2021</a:t>
            </a:fld>
            <a:endParaRPr lang="es-NI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D7AF469-CB60-47F1-9931-F10609085D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NI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1933911-9A67-41AF-B992-41DF1A1A9A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79D321-4598-40A4-AA54-3C65419E8109}" type="slidenum">
              <a:rPr lang="es-NI" smtClean="0"/>
              <a:t>‹Nº›</a:t>
            </a:fld>
            <a:endParaRPr lang="es-NI"/>
          </a:p>
        </p:txBody>
      </p:sp>
    </p:spTree>
    <p:extLst>
      <p:ext uri="{BB962C8B-B14F-4D97-AF65-F5344CB8AC3E}">
        <p14:creationId xmlns:p14="http://schemas.microsoft.com/office/powerpoint/2010/main" val="33266501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NI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tif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mailto:juan@mail.com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mailto:juan@mail.com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siccscalidadturistica.sitca.info/" TargetMode="External"/><Relationship Id="rId4" Type="http://schemas.openxmlformats.org/officeDocument/2006/relationships/hyperlink" Target="http://siccs.info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B1E04A-3011-4DE1-AC8A-0F27086299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429000"/>
            <a:ext cx="12192000" cy="1627464"/>
          </a:xfrm>
        </p:spPr>
        <p:txBody>
          <a:bodyPr>
            <a:normAutofit fontScale="90000"/>
          </a:bodyPr>
          <a:lstStyle/>
          <a:p>
            <a:pPr algn="ctr"/>
            <a:r>
              <a:rPr lang="es-NI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Plataforma SICCS</a:t>
            </a:r>
            <a:br>
              <a:rPr lang="es-NI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endParaRPr lang="es-NI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8" name="Grupo 7">
            <a:extLst>
              <a:ext uri="{FF2B5EF4-FFF2-40B4-BE49-F238E27FC236}">
                <a16:creationId xmlns:a16="http://schemas.microsoft.com/office/drawing/2014/main" id="{3C2B0DBA-FC86-41FF-93C1-A1F2363FE8B5}"/>
              </a:ext>
            </a:extLst>
          </p:cNvPr>
          <p:cNvGrpSpPr/>
          <p:nvPr/>
        </p:nvGrpSpPr>
        <p:grpSpPr>
          <a:xfrm>
            <a:off x="0" y="5134062"/>
            <a:ext cx="12192000" cy="1723938"/>
            <a:chOff x="0" y="5134062"/>
            <a:chExt cx="12192000" cy="1723938"/>
          </a:xfrm>
        </p:grpSpPr>
        <p:sp>
          <p:nvSpPr>
            <p:cNvPr id="4" name="Rectángulo 3">
              <a:extLst>
                <a:ext uri="{FF2B5EF4-FFF2-40B4-BE49-F238E27FC236}">
                  <a16:creationId xmlns:a16="http://schemas.microsoft.com/office/drawing/2014/main" id="{B5B95EA0-F31B-44FE-BB30-8A1720EB9D7A}"/>
                </a:ext>
              </a:extLst>
            </p:cNvPr>
            <p:cNvSpPr/>
            <p:nvPr/>
          </p:nvSpPr>
          <p:spPr>
            <a:xfrm>
              <a:off x="0" y="5134062"/>
              <a:ext cx="12192000" cy="1723938"/>
            </a:xfrm>
            <a:prstGeom prst="rect">
              <a:avLst/>
            </a:prstGeom>
            <a:solidFill>
              <a:srgbClr val="FDC434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NI"/>
            </a:p>
          </p:txBody>
        </p:sp>
        <p:cxnSp>
          <p:nvCxnSpPr>
            <p:cNvPr id="5" name="Conector recto 4">
              <a:extLst>
                <a:ext uri="{FF2B5EF4-FFF2-40B4-BE49-F238E27FC236}">
                  <a16:creationId xmlns:a16="http://schemas.microsoft.com/office/drawing/2014/main" id="{6572C818-8550-4E69-A24F-818F1DF60A3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159229"/>
              <a:ext cx="12192000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" name="Imagen 9">
            <a:extLst>
              <a:ext uri="{FF2B5EF4-FFF2-40B4-BE49-F238E27FC236}">
                <a16:creationId xmlns:a16="http://schemas.microsoft.com/office/drawing/2014/main" id="{A8F2C4EB-4F02-4177-A88A-5CDD5CB637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1722" y="255448"/>
            <a:ext cx="4351313" cy="2557125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F40C79BF-7070-4B25-B893-42357E0B86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1246" y="6105851"/>
            <a:ext cx="1390844" cy="647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1367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2A1A6849-F4DF-453E-BD94-6934B2D00BEF}"/>
              </a:ext>
            </a:extLst>
          </p:cNvPr>
          <p:cNvSpPr/>
          <p:nvPr/>
        </p:nvSpPr>
        <p:spPr>
          <a:xfrm>
            <a:off x="248873" y="132390"/>
            <a:ext cx="2902591" cy="571368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NI" dirty="0">
                <a:solidFill>
                  <a:schemeClr val="tx1"/>
                </a:solidFill>
              </a:rPr>
              <a:t>Empresas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A78AFAC3-7F92-4164-9495-49327AB9D788}"/>
              </a:ext>
            </a:extLst>
          </p:cNvPr>
          <p:cNvSpPr txBox="1"/>
          <p:nvPr/>
        </p:nvSpPr>
        <p:spPr>
          <a:xfrm>
            <a:off x="459996" y="1005762"/>
            <a:ext cx="11272008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s-NI" dirty="0"/>
              <a:t>El Asesor realiza visita y brindará el acompañamiento necesario hasta que considera que la empresa esta lista para solicitar la certificación.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s-NI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s-NI" dirty="0"/>
              <a:t>El dueño de la empresa dispondrá de un botón llamado “SOLICITUD DE CERTIFICACIÓN” el cual va a generar el documento del mismo nombre para su firma y entrega a la delegación país o ANT.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s-NI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s-NI" dirty="0"/>
              <a:t>Al momento de generar el documento el sistema enviará una notificación indicando que la empresa ha decidido iniciar el proceso de certificación. </a:t>
            </a:r>
          </a:p>
          <a:p>
            <a:endParaRPr lang="es-NI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s-NI" dirty="0"/>
              <a:t>El delegado país deberá asignar un auditor y establecer la fecha de visita para realizar la auditoria.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s-NI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s-NI" dirty="0"/>
              <a:t>Una vez realizada la auditoria, el dueño de la empresa podrá visualizar desde la plataforma el estado del proceso.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s-NI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s-NI" dirty="0"/>
              <a:t>Los auditores podrán general el informe de auditoria y el dictamen para presentarlo al CTC desde la plataforma. 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s-NI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s-NI" dirty="0"/>
              <a:t>Cuando el expediente haya sido presentado al CTC, el sistema le indicará al dueño de la empresa el resultado obtenido, si fue aprobada y el nivel de certificación obtenido, o bien, si ha sido rechazada y los motivos por los cuales se rechazo para que pueda volver a comenzar el proceso nuevamente hasta obtener el sello. 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855DF99D-224A-429D-9BC9-D773A4EB0A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7872" y="132390"/>
            <a:ext cx="727810" cy="873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0537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B1E04A-3011-4DE1-AC8A-0F27086299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9579" y="2571192"/>
            <a:ext cx="10515600" cy="1119964"/>
          </a:xfrm>
        </p:spPr>
        <p:txBody>
          <a:bodyPr>
            <a:normAutofit/>
          </a:bodyPr>
          <a:lstStyle/>
          <a:p>
            <a:pPr algn="ctr"/>
            <a:r>
              <a:rPr lang="es-NI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Asesores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B5B95EA0-F31B-44FE-BB30-8A1720EB9D7A}"/>
              </a:ext>
            </a:extLst>
          </p:cNvPr>
          <p:cNvSpPr/>
          <p:nvPr/>
        </p:nvSpPr>
        <p:spPr>
          <a:xfrm>
            <a:off x="0" y="5134062"/>
            <a:ext cx="12192000" cy="1723938"/>
          </a:xfrm>
          <a:prstGeom prst="rect">
            <a:avLst/>
          </a:prstGeom>
          <a:solidFill>
            <a:srgbClr val="FDC434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NI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11D93C34-1E71-4AE1-A10D-5EB7C00159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6479" y="642219"/>
            <a:ext cx="6781800" cy="147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8880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2A1A6849-F4DF-453E-BD94-6934B2D00BEF}"/>
              </a:ext>
            </a:extLst>
          </p:cNvPr>
          <p:cNvSpPr/>
          <p:nvPr/>
        </p:nvSpPr>
        <p:spPr>
          <a:xfrm>
            <a:off x="290817" y="132391"/>
            <a:ext cx="2902591" cy="668758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NI" dirty="0">
                <a:solidFill>
                  <a:schemeClr val="tx1"/>
                </a:solidFill>
              </a:rPr>
              <a:t>Asesores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855DF99D-224A-429D-9BC9-D773A4EB0A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7872" y="132390"/>
            <a:ext cx="727810" cy="873372"/>
          </a:xfrm>
          <a:prstGeom prst="rect">
            <a:avLst/>
          </a:prstGeom>
        </p:spPr>
      </p:pic>
      <p:graphicFrame>
        <p:nvGraphicFramePr>
          <p:cNvPr id="7" name="Diagrama 6">
            <a:extLst>
              <a:ext uri="{FF2B5EF4-FFF2-40B4-BE49-F238E27FC236}">
                <a16:creationId xmlns:a16="http://schemas.microsoft.com/office/drawing/2014/main" id="{C179B1A1-AC81-4547-B917-17A8B90110B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90988070"/>
              </p:ext>
            </p:extLst>
          </p:nvPr>
        </p:nvGraphicFramePr>
        <p:xfrm>
          <a:off x="1308684" y="384060"/>
          <a:ext cx="9680894" cy="56727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348812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o 7">
            <a:extLst>
              <a:ext uri="{FF2B5EF4-FFF2-40B4-BE49-F238E27FC236}">
                <a16:creationId xmlns:a16="http://schemas.microsoft.com/office/drawing/2014/main" id="{516B46D6-BAC2-45DD-BF98-F5A35999FFCD}"/>
              </a:ext>
            </a:extLst>
          </p:cNvPr>
          <p:cNvGrpSpPr/>
          <p:nvPr/>
        </p:nvGrpSpPr>
        <p:grpSpPr>
          <a:xfrm>
            <a:off x="426680" y="205273"/>
            <a:ext cx="11294138" cy="6464166"/>
            <a:chOff x="426680" y="205273"/>
            <a:chExt cx="11294138" cy="6464166"/>
          </a:xfrm>
        </p:grpSpPr>
        <p:sp>
          <p:nvSpPr>
            <p:cNvPr id="2" name="Rectángulo 1">
              <a:extLst>
                <a:ext uri="{FF2B5EF4-FFF2-40B4-BE49-F238E27FC236}">
                  <a16:creationId xmlns:a16="http://schemas.microsoft.com/office/drawing/2014/main" id="{8DACCAC5-D3F0-4583-A306-15F012DA4C6D}"/>
                </a:ext>
              </a:extLst>
            </p:cNvPr>
            <p:cNvSpPr/>
            <p:nvPr/>
          </p:nvSpPr>
          <p:spPr>
            <a:xfrm>
              <a:off x="2407639" y="209916"/>
              <a:ext cx="9313179" cy="5536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NI" dirty="0"/>
            </a:p>
          </p:txBody>
        </p:sp>
        <p:sp>
          <p:nvSpPr>
            <p:cNvPr id="6" name="Rectángulo 5">
              <a:extLst>
                <a:ext uri="{FF2B5EF4-FFF2-40B4-BE49-F238E27FC236}">
                  <a16:creationId xmlns:a16="http://schemas.microsoft.com/office/drawing/2014/main" id="{88C7B2A2-6260-433B-B442-E35009534921}"/>
                </a:ext>
              </a:extLst>
            </p:cNvPr>
            <p:cNvSpPr/>
            <p:nvPr/>
          </p:nvSpPr>
          <p:spPr>
            <a:xfrm>
              <a:off x="433857" y="763589"/>
              <a:ext cx="1973781" cy="590585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NI" dirty="0"/>
            </a:p>
          </p:txBody>
        </p:sp>
        <p:sp>
          <p:nvSpPr>
            <p:cNvPr id="32" name="Rectángulo 31">
              <a:extLst>
                <a:ext uri="{FF2B5EF4-FFF2-40B4-BE49-F238E27FC236}">
                  <a16:creationId xmlns:a16="http://schemas.microsoft.com/office/drawing/2014/main" id="{42F71EF8-CD61-42FC-AC2A-98B4AA8A565C}"/>
                </a:ext>
              </a:extLst>
            </p:cNvPr>
            <p:cNvSpPr/>
            <p:nvPr/>
          </p:nvSpPr>
          <p:spPr>
            <a:xfrm>
              <a:off x="426680" y="205273"/>
              <a:ext cx="1990289" cy="55974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NI" dirty="0"/>
            </a:p>
          </p:txBody>
        </p:sp>
      </p:grpSp>
      <p:sp>
        <p:nvSpPr>
          <p:cNvPr id="15" name="CuadroTexto 14">
            <a:extLst>
              <a:ext uri="{FF2B5EF4-FFF2-40B4-BE49-F238E27FC236}">
                <a16:creationId xmlns:a16="http://schemas.microsoft.com/office/drawing/2014/main" id="{38B10C18-36F1-41B7-819A-1F5113D68EB3}"/>
              </a:ext>
            </a:extLst>
          </p:cNvPr>
          <p:cNvSpPr txBox="1"/>
          <p:nvPr/>
        </p:nvSpPr>
        <p:spPr>
          <a:xfrm>
            <a:off x="10099405" y="362012"/>
            <a:ext cx="15022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NI" sz="1200" dirty="0">
                <a:solidFill>
                  <a:srgbClr val="FFC000"/>
                </a:solidFill>
              </a:rPr>
              <a:t>Usuario: Asesor</a:t>
            </a: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3E5265A0-4CA4-46B3-BAC0-1E212EB6A84D}"/>
              </a:ext>
            </a:extLst>
          </p:cNvPr>
          <p:cNvSpPr txBox="1"/>
          <p:nvPr/>
        </p:nvSpPr>
        <p:spPr>
          <a:xfrm>
            <a:off x="590334" y="1439704"/>
            <a:ext cx="13674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NI" sz="1600" dirty="0">
                <a:solidFill>
                  <a:srgbClr val="FFC000"/>
                </a:solidFill>
              </a:rPr>
              <a:t>Empresas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F8D14979-021E-46A4-8EF3-0BB5981785E7}"/>
              </a:ext>
            </a:extLst>
          </p:cNvPr>
          <p:cNvSpPr txBox="1"/>
          <p:nvPr/>
        </p:nvSpPr>
        <p:spPr>
          <a:xfrm>
            <a:off x="588936" y="1903220"/>
            <a:ext cx="18179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NI" sz="1600" dirty="0">
                <a:solidFill>
                  <a:srgbClr val="FFC000"/>
                </a:solidFill>
              </a:rPr>
              <a:t>Pre Diagnóstico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C029BD66-0294-4309-96D4-7A908C9D45FE}"/>
              </a:ext>
            </a:extLst>
          </p:cNvPr>
          <p:cNvSpPr txBox="1"/>
          <p:nvPr/>
        </p:nvSpPr>
        <p:spPr>
          <a:xfrm>
            <a:off x="588936" y="2348291"/>
            <a:ext cx="16327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NI" sz="1600" dirty="0">
                <a:solidFill>
                  <a:srgbClr val="FFC000"/>
                </a:solidFill>
              </a:rPr>
              <a:t>Documentos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F1A0AFFE-277C-485A-AC14-B561E4F8C9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156" y="260249"/>
            <a:ext cx="386247" cy="453006"/>
          </a:xfrm>
          <a:prstGeom prst="rect">
            <a:avLst/>
          </a:prstGeom>
        </p:spPr>
      </p:pic>
      <p:sp>
        <p:nvSpPr>
          <p:cNvPr id="23" name="CuadroTexto 22">
            <a:extLst>
              <a:ext uri="{FF2B5EF4-FFF2-40B4-BE49-F238E27FC236}">
                <a16:creationId xmlns:a16="http://schemas.microsoft.com/office/drawing/2014/main" id="{EC6A0D2C-A80D-48BB-80A0-BA7791E36825}"/>
              </a:ext>
            </a:extLst>
          </p:cNvPr>
          <p:cNvSpPr txBox="1"/>
          <p:nvPr/>
        </p:nvSpPr>
        <p:spPr>
          <a:xfrm>
            <a:off x="2677486" y="3281963"/>
            <a:ext cx="2844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NI" b="1" dirty="0"/>
              <a:t>Fecha de Visita: </a:t>
            </a:r>
            <a:r>
              <a:rPr lang="es-NI" dirty="0"/>
              <a:t>29/03/2021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8BCE4105-97F5-4A8D-B713-570533AF5951}"/>
              </a:ext>
            </a:extLst>
          </p:cNvPr>
          <p:cNvSpPr txBox="1"/>
          <p:nvPr/>
        </p:nvSpPr>
        <p:spPr>
          <a:xfrm>
            <a:off x="2677486" y="1676947"/>
            <a:ext cx="505638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NI" b="1" dirty="0"/>
              <a:t>Datos Generales:</a:t>
            </a:r>
            <a:r>
              <a:rPr lang="es-NI" dirty="0"/>
              <a:t>  </a:t>
            </a:r>
          </a:p>
          <a:p>
            <a:r>
              <a:rPr lang="es-NI" dirty="0"/>
              <a:t>Nombre : Juan Perez </a:t>
            </a:r>
          </a:p>
          <a:p>
            <a:r>
              <a:rPr lang="es-NI" dirty="0"/>
              <a:t>Correo: </a:t>
            </a:r>
            <a:r>
              <a:rPr lang="es-NI" dirty="0">
                <a:hlinkClick r:id="rId3"/>
              </a:rPr>
              <a:t>juan@mail.com</a:t>
            </a:r>
            <a:endParaRPr lang="es-NI" dirty="0"/>
          </a:p>
          <a:p>
            <a:r>
              <a:rPr lang="es-NI" dirty="0"/>
              <a:t>Teléfono: 123456</a:t>
            </a:r>
          </a:p>
          <a:p>
            <a:r>
              <a:rPr lang="es-NI" dirty="0"/>
              <a:t>Dirección: </a:t>
            </a:r>
            <a:r>
              <a:rPr lang="es-NI" dirty="0" err="1"/>
              <a:t>xxxxxxxxxxxxxxxxxxxxxxxxxxxxxxxxxxxxxxx</a:t>
            </a:r>
            <a:endParaRPr lang="es-NI" dirty="0"/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787F0EA1-67B2-44DF-86FD-84A0E73F5D13}"/>
              </a:ext>
            </a:extLst>
          </p:cNvPr>
          <p:cNvSpPr txBox="1"/>
          <p:nvPr/>
        </p:nvSpPr>
        <p:spPr>
          <a:xfrm>
            <a:off x="2677486" y="1272140"/>
            <a:ext cx="2935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NI" b="1" dirty="0"/>
              <a:t>Nombre Empresa: </a:t>
            </a:r>
            <a:r>
              <a:rPr lang="es-NI" dirty="0"/>
              <a:t>El Hotelito</a:t>
            </a:r>
          </a:p>
        </p:txBody>
      </p:sp>
      <p:sp>
        <p:nvSpPr>
          <p:cNvPr id="26" name="Rectángulo: esquinas redondeadas 25">
            <a:extLst>
              <a:ext uri="{FF2B5EF4-FFF2-40B4-BE49-F238E27FC236}">
                <a16:creationId xmlns:a16="http://schemas.microsoft.com/office/drawing/2014/main" id="{6006330C-20C6-4984-B491-4587A242818C}"/>
              </a:ext>
            </a:extLst>
          </p:cNvPr>
          <p:cNvSpPr/>
          <p:nvPr/>
        </p:nvSpPr>
        <p:spPr>
          <a:xfrm>
            <a:off x="8355435" y="1386407"/>
            <a:ext cx="2692866" cy="581080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NI" dirty="0">
                <a:solidFill>
                  <a:schemeClr val="tx1"/>
                </a:solidFill>
              </a:rPr>
              <a:t>Realizar Pre Diagnóstico</a:t>
            </a:r>
          </a:p>
        </p:txBody>
      </p:sp>
      <p:sp>
        <p:nvSpPr>
          <p:cNvPr id="27" name="Rectángulo: esquinas redondeadas 26">
            <a:extLst>
              <a:ext uri="{FF2B5EF4-FFF2-40B4-BE49-F238E27FC236}">
                <a16:creationId xmlns:a16="http://schemas.microsoft.com/office/drawing/2014/main" id="{52F0FE84-DAE9-46EA-B10F-87C19969625B}"/>
              </a:ext>
            </a:extLst>
          </p:cNvPr>
          <p:cNvSpPr/>
          <p:nvPr/>
        </p:nvSpPr>
        <p:spPr>
          <a:xfrm>
            <a:off x="8432334" y="2216643"/>
            <a:ext cx="2692866" cy="581080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NI" dirty="0">
                <a:solidFill>
                  <a:schemeClr val="tx1"/>
                </a:solidFill>
              </a:rPr>
              <a:t>Generar  Reporte </a:t>
            </a:r>
            <a:r>
              <a:rPr lang="es-NI" dirty="0" err="1">
                <a:solidFill>
                  <a:schemeClr val="tx1"/>
                </a:solidFill>
              </a:rPr>
              <a:t>Asesoria</a:t>
            </a:r>
            <a:endParaRPr lang="es-NI" dirty="0">
              <a:solidFill>
                <a:schemeClr val="tx1"/>
              </a:solidFill>
            </a:endParaRP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ED47A0FA-A858-47AC-939B-672C6A27D1A2}"/>
              </a:ext>
            </a:extLst>
          </p:cNvPr>
          <p:cNvSpPr txBox="1"/>
          <p:nvPr/>
        </p:nvSpPr>
        <p:spPr>
          <a:xfrm>
            <a:off x="583343" y="1038430"/>
            <a:ext cx="18179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NI" sz="1600" dirty="0">
                <a:solidFill>
                  <a:srgbClr val="FFC000"/>
                </a:solidFill>
              </a:rPr>
              <a:t>Tablero Informativo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B327E84F-3E41-4AC7-8D15-110AF71C0CB9}"/>
              </a:ext>
            </a:extLst>
          </p:cNvPr>
          <p:cNvSpPr txBox="1"/>
          <p:nvPr/>
        </p:nvSpPr>
        <p:spPr>
          <a:xfrm>
            <a:off x="2677486" y="3934437"/>
            <a:ext cx="41485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NI" dirty="0"/>
              <a:t>Resultado de Pre Diagnóstico: Ver Reporte</a:t>
            </a:r>
          </a:p>
          <a:p>
            <a:r>
              <a:rPr lang="es-NI" dirty="0"/>
              <a:t>Fecha de Ejecución: 09/03/21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CCA0D913-357A-43C5-8819-81D252EBFE3F}"/>
              </a:ext>
            </a:extLst>
          </p:cNvPr>
          <p:cNvSpPr txBox="1"/>
          <p:nvPr/>
        </p:nvSpPr>
        <p:spPr>
          <a:xfrm>
            <a:off x="2677486" y="4714599"/>
            <a:ext cx="41485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NI" dirty="0"/>
              <a:t>Resultado de Pre Diagnóstico: Ver Reporte</a:t>
            </a:r>
          </a:p>
          <a:p>
            <a:r>
              <a:rPr lang="es-NI" dirty="0"/>
              <a:t>Fecha de Ejecución: 03/04/21</a:t>
            </a: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6302E90E-F1E2-415F-9723-5D26BD811BC7}"/>
              </a:ext>
            </a:extLst>
          </p:cNvPr>
          <p:cNvSpPr txBox="1"/>
          <p:nvPr/>
        </p:nvSpPr>
        <p:spPr>
          <a:xfrm>
            <a:off x="2704051" y="5521341"/>
            <a:ext cx="41485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NI" dirty="0"/>
              <a:t>Resultado de Pre Diagnóstico: Ver Reporte</a:t>
            </a:r>
          </a:p>
          <a:p>
            <a:r>
              <a:rPr lang="es-NI" dirty="0"/>
              <a:t>Fecha de Ejecución: 05/04/21</a:t>
            </a:r>
          </a:p>
          <a:p>
            <a:r>
              <a:rPr lang="es-NI" b="1" dirty="0">
                <a:highlight>
                  <a:srgbClr val="FDC434"/>
                </a:highlight>
              </a:rPr>
              <a:t>Empresa en proceso de Certificación</a:t>
            </a:r>
          </a:p>
        </p:txBody>
      </p:sp>
    </p:spTree>
    <p:extLst>
      <p:ext uri="{BB962C8B-B14F-4D97-AF65-F5344CB8AC3E}">
        <p14:creationId xmlns:p14="http://schemas.microsoft.com/office/powerpoint/2010/main" val="24728904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2A1A6849-F4DF-453E-BD94-6934B2D00BEF}"/>
              </a:ext>
            </a:extLst>
          </p:cNvPr>
          <p:cNvSpPr/>
          <p:nvPr/>
        </p:nvSpPr>
        <p:spPr>
          <a:xfrm>
            <a:off x="305042" y="234892"/>
            <a:ext cx="2902591" cy="646332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NI" dirty="0">
                <a:solidFill>
                  <a:schemeClr val="tx1"/>
                </a:solidFill>
              </a:rPr>
              <a:t>Asesores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10728CF0-3ED4-4816-8286-827363DDF6DB}"/>
              </a:ext>
            </a:extLst>
          </p:cNvPr>
          <p:cNvSpPr txBox="1"/>
          <p:nvPr/>
        </p:nvSpPr>
        <p:spPr>
          <a:xfrm>
            <a:off x="459995" y="1116671"/>
            <a:ext cx="11469149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s-NI" dirty="0"/>
              <a:t>Los asesores serán creados en la plataforma por el delegado país. 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s-NI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s-NI" dirty="0"/>
              <a:t>Cuando el dueño de la empresa entregue el documento “PROTOCOLO DE ADHESIÓN” y este haya sido cargado a la plataforma, el delegado país deberá asignar el asesor que brindará el acompañamiento y seguimiento a la empresa hasta que solicite la certificación. De igual forma, el delegado país deberá indicar la fecha de visita del asesor. 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s-NI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s-NI" dirty="0"/>
              <a:t>El asesor podrá visualizar la información general de la(s) empresa(s) que le han sido asignadas para ser atendidas y las fecha de visita. 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s-NI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s-NI" dirty="0"/>
              <a:t>Cuando el asesor visite la empresa, deberá generar dentro de la plataforma un pre diagnóstico para conocer el estado de la empresa al momento de su visita. 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s-NI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s-NI" dirty="0"/>
              <a:t>Cada vez que el asesor visite la empresa, deberá generar el pre diagnóstico (</a:t>
            </a:r>
            <a:r>
              <a:rPr lang="es-ES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Un informe del estado de la empresa, destacando los avances  obtenidos ( si existen) por la misma) </a:t>
            </a:r>
            <a:r>
              <a:rPr lang="es-NI" dirty="0"/>
              <a:t>de forma tal que el sistema podrá llevar un registro histórico de las fechas de visita y los logros, cambios o mejoras obtenidas hasta que la empresa se encuentre lista para solicitar la auditoria. 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s-NI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s-NI" dirty="0"/>
              <a:t>Se debe desarrollar un formato o documento que deberá generar el asesor para enviarlo o entregarlo al dueño de la empresa cada vez que lo visite donde se indique los cambios o mejoras alcanzadas como resultado del proceso de asesoría, así como los aspectos pendientes a mejorar. </a:t>
            </a:r>
          </a:p>
        </p:txBody>
      </p:sp>
    </p:spTree>
    <p:extLst>
      <p:ext uri="{BB962C8B-B14F-4D97-AF65-F5344CB8AC3E}">
        <p14:creationId xmlns:p14="http://schemas.microsoft.com/office/powerpoint/2010/main" val="2004661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B1E04A-3011-4DE1-AC8A-0F27086299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9579" y="2571192"/>
            <a:ext cx="10515600" cy="1119964"/>
          </a:xfrm>
        </p:spPr>
        <p:txBody>
          <a:bodyPr>
            <a:normAutofit/>
          </a:bodyPr>
          <a:lstStyle/>
          <a:p>
            <a:pPr algn="ctr"/>
            <a:r>
              <a:rPr lang="es-NI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Auditores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B5B95EA0-F31B-44FE-BB30-8A1720EB9D7A}"/>
              </a:ext>
            </a:extLst>
          </p:cNvPr>
          <p:cNvSpPr/>
          <p:nvPr/>
        </p:nvSpPr>
        <p:spPr>
          <a:xfrm>
            <a:off x="0" y="5134062"/>
            <a:ext cx="12192000" cy="1723938"/>
          </a:xfrm>
          <a:prstGeom prst="rect">
            <a:avLst/>
          </a:prstGeom>
          <a:solidFill>
            <a:srgbClr val="FDC434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NI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11D93C34-1E71-4AE1-A10D-5EB7C00159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6479" y="642219"/>
            <a:ext cx="6781800" cy="147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4276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2A1A6849-F4DF-453E-BD94-6934B2D00BEF}"/>
              </a:ext>
            </a:extLst>
          </p:cNvPr>
          <p:cNvSpPr/>
          <p:nvPr/>
        </p:nvSpPr>
        <p:spPr>
          <a:xfrm>
            <a:off x="290817" y="132390"/>
            <a:ext cx="2902591" cy="1006679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NI" dirty="0">
                <a:solidFill>
                  <a:schemeClr val="tx1"/>
                </a:solidFill>
              </a:rPr>
              <a:t>Auditores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855DF99D-224A-429D-9BC9-D773A4EB0A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7872" y="132390"/>
            <a:ext cx="727810" cy="873372"/>
          </a:xfrm>
          <a:prstGeom prst="rect">
            <a:avLst/>
          </a:prstGeom>
        </p:spPr>
      </p:pic>
      <p:graphicFrame>
        <p:nvGraphicFramePr>
          <p:cNvPr id="7" name="Diagrama 6">
            <a:extLst>
              <a:ext uri="{FF2B5EF4-FFF2-40B4-BE49-F238E27FC236}">
                <a16:creationId xmlns:a16="http://schemas.microsoft.com/office/drawing/2014/main" id="{C179B1A1-AC81-4547-B917-17A8B90110B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00723733"/>
              </p:ext>
            </p:extLst>
          </p:nvPr>
        </p:nvGraphicFramePr>
        <p:xfrm>
          <a:off x="940964" y="827954"/>
          <a:ext cx="9897612" cy="54805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268746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o 7">
            <a:extLst>
              <a:ext uri="{FF2B5EF4-FFF2-40B4-BE49-F238E27FC236}">
                <a16:creationId xmlns:a16="http://schemas.microsoft.com/office/drawing/2014/main" id="{516B46D6-BAC2-45DD-BF98-F5A35999FFCD}"/>
              </a:ext>
            </a:extLst>
          </p:cNvPr>
          <p:cNvGrpSpPr/>
          <p:nvPr/>
        </p:nvGrpSpPr>
        <p:grpSpPr>
          <a:xfrm>
            <a:off x="426680" y="205273"/>
            <a:ext cx="11294138" cy="6464166"/>
            <a:chOff x="426680" y="205273"/>
            <a:chExt cx="11294138" cy="6464166"/>
          </a:xfrm>
        </p:grpSpPr>
        <p:sp>
          <p:nvSpPr>
            <p:cNvPr id="2" name="Rectángulo 1">
              <a:extLst>
                <a:ext uri="{FF2B5EF4-FFF2-40B4-BE49-F238E27FC236}">
                  <a16:creationId xmlns:a16="http://schemas.microsoft.com/office/drawing/2014/main" id="{8DACCAC5-D3F0-4583-A306-15F012DA4C6D}"/>
                </a:ext>
              </a:extLst>
            </p:cNvPr>
            <p:cNvSpPr/>
            <p:nvPr/>
          </p:nvSpPr>
          <p:spPr>
            <a:xfrm>
              <a:off x="2407639" y="209916"/>
              <a:ext cx="9313179" cy="5536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NI" dirty="0"/>
            </a:p>
          </p:txBody>
        </p:sp>
        <p:sp>
          <p:nvSpPr>
            <p:cNvPr id="6" name="Rectángulo 5">
              <a:extLst>
                <a:ext uri="{FF2B5EF4-FFF2-40B4-BE49-F238E27FC236}">
                  <a16:creationId xmlns:a16="http://schemas.microsoft.com/office/drawing/2014/main" id="{88C7B2A2-6260-433B-B442-E35009534921}"/>
                </a:ext>
              </a:extLst>
            </p:cNvPr>
            <p:cNvSpPr/>
            <p:nvPr/>
          </p:nvSpPr>
          <p:spPr>
            <a:xfrm>
              <a:off x="433857" y="763589"/>
              <a:ext cx="1973781" cy="590585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NI" dirty="0"/>
            </a:p>
          </p:txBody>
        </p:sp>
        <p:sp>
          <p:nvSpPr>
            <p:cNvPr id="32" name="Rectángulo 31">
              <a:extLst>
                <a:ext uri="{FF2B5EF4-FFF2-40B4-BE49-F238E27FC236}">
                  <a16:creationId xmlns:a16="http://schemas.microsoft.com/office/drawing/2014/main" id="{42F71EF8-CD61-42FC-AC2A-98B4AA8A565C}"/>
                </a:ext>
              </a:extLst>
            </p:cNvPr>
            <p:cNvSpPr/>
            <p:nvPr/>
          </p:nvSpPr>
          <p:spPr>
            <a:xfrm>
              <a:off x="426680" y="205273"/>
              <a:ext cx="1990289" cy="55974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NI" dirty="0"/>
            </a:p>
          </p:txBody>
        </p:sp>
      </p:grpSp>
      <p:sp>
        <p:nvSpPr>
          <p:cNvPr id="15" name="CuadroTexto 14">
            <a:extLst>
              <a:ext uri="{FF2B5EF4-FFF2-40B4-BE49-F238E27FC236}">
                <a16:creationId xmlns:a16="http://schemas.microsoft.com/office/drawing/2014/main" id="{38B10C18-36F1-41B7-819A-1F5113D68EB3}"/>
              </a:ext>
            </a:extLst>
          </p:cNvPr>
          <p:cNvSpPr txBox="1"/>
          <p:nvPr/>
        </p:nvSpPr>
        <p:spPr>
          <a:xfrm>
            <a:off x="10099405" y="362012"/>
            <a:ext cx="15022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NI" sz="1200" dirty="0">
                <a:solidFill>
                  <a:srgbClr val="FFC000"/>
                </a:solidFill>
              </a:rPr>
              <a:t>Usuario: Asesor</a:t>
            </a: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3E5265A0-4CA4-46B3-BAC0-1E212EB6A84D}"/>
              </a:ext>
            </a:extLst>
          </p:cNvPr>
          <p:cNvSpPr txBox="1"/>
          <p:nvPr/>
        </p:nvSpPr>
        <p:spPr>
          <a:xfrm>
            <a:off x="590334" y="1389370"/>
            <a:ext cx="13674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NI" sz="1600" dirty="0">
                <a:solidFill>
                  <a:srgbClr val="FFC000"/>
                </a:solidFill>
              </a:rPr>
              <a:t>Empresas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F8D14979-021E-46A4-8EF3-0BB5981785E7}"/>
              </a:ext>
            </a:extLst>
          </p:cNvPr>
          <p:cNvSpPr txBox="1"/>
          <p:nvPr/>
        </p:nvSpPr>
        <p:spPr>
          <a:xfrm>
            <a:off x="588936" y="1903220"/>
            <a:ext cx="18179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NI" sz="1600" dirty="0">
                <a:solidFill>
                  <a:srgbClr val="FFC000"/>
                </a:solidFill>
              </a:rPr>
              <a:t>Auditoria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C029BD66-0294-4309-96D4-7A908C9D45FE}"/>
              </a:ext>
            </a:extLst>
          </p:cNvPr>
          <p:cNvSpPr txBox="1"/>
          <p:nvPr/>
        </p:nvSpPr>
        <p:spPr>
          <a:xfrm>
            <a:off x="588936" y="2348291"/>
            <a:ext cx="16327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NI" sz="1600" dirty="0">
                <a:solidFill>
                  <a:srgbClr val="FFC000"/>
                </a:solidFill>
              </a:rPr>
              <a:t>ATN 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F1A0AFFE-277C-485A-AC14-B561E4F8C9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156" y="260249"/>
            <a:ext cx="386247" cy="453006"/>
          </a:xfrm>
          <a:prstGeom prst="rect">
            <a:avLst/>
          </a:prstGeom>
        </p:spPr>
      </p:pic>
      <p:sp>
        <p:nvSpPr>
          <p:cNvPr id="18" name="CuadroTexto 17">
            <a:extLst>
              <a:ext uri="{FF2B5EF4-FFF2-40B4-BE49-F238E27FC236}">
                <a16:creationId xmlns:a16="http://schemas.microsoft.com/office/drawing/2014/main" id="{6F8B2283-A01A-4E14-B10D-4242886ACAC1}"/>
              </a:ext>
            </a:extLst>
          </p:cNvPr>
          <p:cNvSpPr txBox="1"/>
          <p:nvPr/>
        </p:nvSpPr>
        <p:spPr>
          <a:xfrm>
            <a:off x="588936" y="2815721"/>
            <a:ext cx="16327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NI" sz="1600" dirty="0">
                <a:solidFill>
                  <a:srgbClr val="FFC000"/>
                </a:solidFill>
              </a:rPr>
              <a:t>Documentos</a:t>
            </a: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EC6A0D2C-A80D-48BB-80A0-BA7791E36825}"/>
              </a:ext>
            </a:extLst>
          </p:cNvPr>
          <p:cNvSpPr txBox="1"/>
          <p:nvPr/>
        </p:nvSpPr>
        <p:spPr>
          <a:xfrm>
            <a:off x="2677486" y="3716514"/>
            <a:ext cx="3137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NI" b="1" dirty="0"/>
              <a:t>Fecha de Solicitud: </a:t>
            </a:r>
            <a:r>
              <a:rPr lang="es-NI" dirty="0"/>
              <a:t>29/03/2021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8BCE4105-97F5-4A8D-B713-570533AF5951}"/>
              </a:ext>
            </a:extLst>
          </p:cNvPr>
          <p:cNvSpPr txBox="1"/>
          <p:nvPr/>
        </p:nvSpPr>
        <p:spPr>
          <a:xfrm>
            <a:off x="2677486" y="1676947"/>
            <a:ext cx="505638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NI" b="1" dirty="0"/>
              <a:t>Datos Generales:</a:t>
            </a:r>
            <a:r>
              <a:rPr lang="es-NI" dirty="0"/>
              <a:t>  </a:t>
            </a:r>
          </a:p>
          <a:p>
            <a:r>
              <a:rPr lang="es-NI" dirty="0"/>
              <a:t>Nombre : Juan Perez </a:t>
            </a:r>
          </a:p>
          <a:p>
            <a:r>
              <a:rPr lang="es-NI" dirty="0"/>
              <a:t>Correo: </a:t>
            </a:r>
            <a:r>
              <a:rPr lang="es-NI" dirty="0">
                <a:hlinkClick r:id="rId3"/>
              </a:rPr>
              <a:t>juan@mail.com</a:t>
            </a:r>
            <a:endParaRPr lang="es-NI" dirty="0"/>
          </a:p>
          <a:p>
            <a:r>
              <a:rPr lang="es-NI" dirty="0"/>
              <a:t>Teléfono: 123456</a:t>
            </a:r>
          </a:p>
          <a:p>
            <a:r>
              <a:rPr lang="es-NI" dirty="0"/>
              <a:t>Dirección: </a:t>
            </a:r>
            <a:r>
              <a:rPr lang="es-NI" dirty="0" err="1"/>
              <a:t>xxxxxxxxxxxxxxxxxxxxxxxxxxxxxxxxxxxxxxx</a:t>
            </a:r>
            <a:endParaRPr lang="es-NI" dirty="0"/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787F0EA1-67B2-44DF-86FD-84A0E73F5D13}"/>
              </a:ext>
            </a:extLst>
          </p:cNvPr>
          <p:cNvSpPr txBox="1"/>
          <p:nvPr/>
        </p:nvSpPr>
        <p:spPr>
          <a:xfrm>
            <a:off x="2677486" y="1272140"/>
            <a:ext cx="2935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NI" b="1" dirty="0"/>
              <a:t>Nombre Empresa: </a:t>
            </a:r>
            <a:r>
              <a:rPr lang="es-NI" dirty="0"/>
              <a:t>El Hotelito</a:t>
            </a:r>
          </a:p>
        </p:txBody>
      </p:sp>
      <p:sp>
        <p:nvSpPr>
          <p:cNvPr id="26" name="Rectángulo: esquinas redondeadas 25">
            <a:extLst>
              <a:ext uri="{FF2B5EF4-FFF2-40B4-BE49-F238E27FC236}">
                <a16:creationId xmlns:a16="http://schemas.microsoft.com/office/drawing/2014/main" id="{6006330C-20C6-4984-B491-4587A242818C}"/>
              </a:ext>
            </a:extLst>
          </p:cNvPr>
          <p:cNvSpPr/>
          <p:nvPr/>
        </p:nvSpPr>
        <p:spPr>
          <a:xfrm>
            <a:off x="8355435" y="1386407"/>
            <a:ext cx="2692866" cy="581080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NI" dirty="0">
                <a:solidFill>
                  <a:schemeClr val="tx1"/>
                </a:solidFill>
              </a:rPr>
              <a:t>Iniciar Auditoria</a:t>
            </a:r>
          </a:p>
        </p:txBody>
      </p:sp>
      <p:sp>
        <p:nvSpPr>
          <p:cNvPr id="27" name="Rectángulo: esquinas redondeadas 26">
            <a:extLst>
              <a:ext uri="{FF2B5EF4-FFF2-40B4-BE49-F238E27FC236}">
                <a16:creationId xmlns:a16="http://schemas.microsoft.com/office/drawing/2014/main" id="{52F0FE84-DAE9-46EA-B10F-87C19969625B}"/>
              </a:ext>
            </a:extLst>
          </p:cNvPr>
          <p:cNvSpPr/>
          <p:nvPr/>
        </p:nvSpPr>
        <p:spPr>
          <a:xfrm>
            <a:off x="8432334" y="2216643"/>
            <a:ext cx="2692866" cy="581080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NI" dirty="0">
                <a:solidFill>
                  <a:schemeClr val="tx1"/>
                </a:solidFill>
              </a:rPr>
              <a:t>Generar Resultado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60D1C385-2456-4664-9F5A-1B03C585E312}"/>
              </a:ext>
            </a:extLst>
          </p:cNvPr>
          <p:cNvSpPr txBox="1"/>
          <p:nvPr/>
        </p:nvSpPr>
        <p:spPr>
          <a:xfrm>
            <a:off x="2677486" y="3244334"/>
            <a:ext cx="3255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NI" b="1" dirty="0"/>
              <a:t>Nombre Asesor: </a:t>
            </a:r>
            <a:r>
              <a:rPr lang="es-NI" dirty="0"/>
              <a:t>Nombre Asesor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65FBC357-CAA2-42C8-9484-EF31C5FB0A34}"/>
              </a:ext>
            </a:extLst>
          </p:cNvPr>
          <p:cNvSpPr txBox="1"/>
          <p:nvPr/>
        </p:nvSpPr>
        <p:spPr>
          <a:xfrm>
            <a:off x="2677486" y="4155546"/>
            <a:ext cx="3208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NI" b="1" dirty="0"/>
              <a:t>Fecha de Auditoria: </a:t>
            </a:r>
            <a:r>
              <a:rPr lang="es-NI" dirty="0"/>
              <a:t>05/04/2021</a:t>
            </a:r>
          </a:p>
        </p:txBody>
      </p:sp>
    </p:spTree>
    <p:extLst>
      <p:ext uri="{BB962C8B-B14F-4D97-AF65-F5344CB8AC3E}">
        <p14:creationId xmlns:p14="http://schemas.microsoft.com/office/powerpoint/2010/main" val="13981324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B1E04A-3011-4DE1-AC8A-0F27086299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9579" y="2571192"/>
            <a:ext cx="10515600" cy="1119964"/>
          </a:xfrm>
        </p:spPr>
        <p:txBody>
          <a:bodyPr>
            <a:normAutofit/>
          </a:bodyPr>
          <a:lstStyle/>
          <a:p>
            <a:pPr algn="ctr"/>
            <a:r>
              <a:rPr lang="es-NI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Miembros CTC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B5B95EA0-F31B-44FE-BB30-8A1720EB9D7A}"/>
              </a:ext>
            </a:extLst>
          </p:cNvPr>
          <p:cNvSpPr/>
          <p:nvPr/>
        </p:nvSpPr>
        <p:spPr>
          <a:xfrm>
            <a:off x="0" y="5134062"/>
            <a:ext cx="12192000" cy="1723938"/>
          </a:xfrm>
          <a:prstGeom prst="rect">
            <a:avLst/>
          </a:prstGeom>
          <a:solidFill>
            <a:srgbClr val="FDC434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NI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11D93C34-1E71-4AE1-A10D-5EB7C00159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6479" y="642219"/>
            <a:ext cx="6781800" cy="147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5299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2A1A6849-F4DF-453E-BD94-6934B2D00BEF}"/>
              </a:ext>
            </a:extLst>
          </p:cNvPr>
          <p:cNvSpPr/>
          <p:nvPr/>
        </p:nvSpPr>
        <p:spPr>
          <a:xfrm>
            <a:off x="290817" y="132390"/>
            <a:ext cx="2902591" cy="1006679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NI" dirty="0">
                <a:solidFill>
                  <a:schemeClr val="tx1"/>
                </a:solidFill>
              </a:rPr>
              <a:t>SECRETARIA(O) del CTC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855DF99D-224A-429D-9BC9-D773A4EB0A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7872" y="132390"/>
            <a:ext cx="727810" cy="873372"/>
          </a:xfrm>
          <a:prstGeom prst="rect">
            <a:avLst/>
          </a:prstGeom>
        </p:spPr>
      </p:pic>
      <p:graphicFrame>
        <p:nvGraphicFramePr>
          <p:cNvPr id="7" name="Diagrama 6">
            <a:extLst>
              <a:ext uri="{FF2B5EF4-FFF2-40B4-BE49-F238E27FC236}">
                <a16:creationId xmlns:a16="http://schemas.microsoft.com/office/drawing/2014/main" id="{C179B1A1-AC81-4547-B917-17A8B90110B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93637980"/>
              </p:ext>
            </p:extLst>
          </p:nvPr>
        </p:nvGraphicFramePr>
        <p:xfrm>
          <a:off x="2031533" y="710508"/>
          <a:ext cx="8433733" cy="53195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0490289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855DF99D-224A-429D-9BC9-D773A4EB0A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7872" y="132390"/>
            <a:ext cx="727810" cy="873372"/>
          </a:xfrm>
          <a:prstGeom prst="rect">
            <a:avLst/>
          </a:prstGeom>
        </p:spPr>
      </p:pic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ED54C69E-4EDE-4B3C-9044-B5BC817CB2F5}"/>
              </a:ext>
            </a:extLst>
          </p:cNvPr>
          <p:cNvSpPr/>
          <p:nvPr/>
        </p:nvSpPr>
        <p:spPr>
          <a:xfrm>
            <a:off x="248873" y="132390"/>
            <a:ext cx="2902591" cy="571368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NI" dirty="0">
                <a:solidFill>
                  <a:schemeClr val="tx1"/>
                </a:solidFill>
              </a:rPr>
              <a:t>Página de Inicio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947173E3-9A2D-479C-A122-1BBE61E977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2875" y="295712"/>
            <a:ext cx="1614692" cy="6266576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ABE0B35A-242F-41E8-A39D-97750AF7BC26}"/>
              </a:ext>
            </a:extLst>
          </p:cNvPr>
          <p:cNvSpPr txBox="1"/>
          <p:nvPr/>
        </p:nvSpPr>
        <p:spPr>
          <a:xfrm>
            <a:off x="248873" y="1212901"/>
            <a:ext cx="8967831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s-NI" dirty="0"/>
              <a:t>Se compró el dominio </a:t>
            </a:r>
            <a:r>
              <a:rPr lang="es-NI" dirty="0">
                <a:hlinkClick r:id="rId4"/>
              </a:rPr>
              <a:t>http://siccs.info</a:t>
            </a:r>
            <a:r>
              <a:rPr lang="es-NI" dirty="0"/>
              <a:t> para reemplazar el subdominio actual </a:t>
            </a:r>
            <a:r>
              <a:rPr lang="es-NI" dirty="0">
                <a:hlinkClick r:id="rId5"/>
              </a:rPr>
              <a:t>http://siccs</a:t>
            </a:r>
            <a:r>
              <a:rPr lang="es-NI" strike="sngStrike" dirty="0">
                <a:hlinkClick r:id="rId5"/>
              </a:rPr>
              <a:t>calidadturistica.sitca</a:t>
            </a:r>
            <a:r>
              <a:rPr lang="es-NI" dirty="0">
                <a:hlinkClick r:id="rId5"/>
              </a:rPr>
              <a:t>.Info</a:t>
            </a:r>
            <a:r>
              <a:rPr lang="es-NI" dirty="0"/>
              <a:t>, lo cual garantiza que el sello pueda contar con una identidad propia en Internet. 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s-NI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s-NI" dirty="0"/>
              <a:t>Nombre corto y fácil de recordar. Posicionamiento SEO más sencillo. 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s-NI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s-NI" dirty="0"/>
              <a:t>Es una página de inicio (</a:t>
            </a:r>
            <a:r>
              <a:rPr lang="es-NI" dirty="0" err="1"/>
              <a:t>landing</a:t>
            </a:r>
            <a:r>
              <a:rPr lang="es-NI" dirty="0"/>
              <a:t> page) bajo el formato de página web única (single page o </a:t>
            </a:r>
            <a:r>
              <a:rPr lang="es-NI" dirty="0" err="1"/>
              <a:t>one</a:t>
            </a:r>
            <a:r>
              <a:rPr lang="es-NI" dirty="0"/>
              <a:t> page </a:t>
            </a:r>
            <a:r>
              <a:rPr lang="es-NI" dirty="0" err="1"/>
              <a:t>website</a:t>
            </a:r>
            <a:r>
              <a:rPr lang="es-NI" dirty="0"/>
              <a:t>) que contiene una estructura diseñada en formato HTML.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s-NI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s-NI" dirty="0"/>
              <a:t>Es una página web </a:t>
            </a:r>
            <a:r>
              <a:rPr lang="es-NI" dirty="0" err="1"/>
              <a:t>Responsive</a:t>
            </a:r>
            <a:r>
              <a:rPr lang="es-NI" dirty="0"/>
              <a:t> que se adapta a cualquier tipo de dispositivo.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s-NI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s-NI" dirty="0"/>
              <a:t>Estructura del Sitio: Información General del Sello. Que es el sello, áreas de trabajo (tipologías), cobertura, ventajas, importancia del sello, niveles de certificación y pasos para certificarse. 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s-NI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s-NI" dirty="0"/>
              <a:t>Pueden agregarse otras secciones como preguntas frecuentas, documentos para descargar, contenidos multimedia, formulario de contáctenos o un </a:t>
            </a:r>
            <a:r>
              <a:rPr lang="es-NI" dirty="0" err="1"/>
              <a:t>chatbot</a:t>
            </a:r>
            <a:r>
              <a:rPr lang="es-NI" dirty="0"/>
              <a:t>. </a:t>
            </a:r>
          </a:p>
          <a:p>
            <a:r>
              <a:rPr lang="es-NI" dirty="0"/>
              <a:t> 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s-NI" dirty="0"/>
          </a:p>
        </p:txBody>
      </p:sp>
    </p:spTree>
    <p:extLst>
      <p:ext uri="{BB962C8B-B14F-4D97-AF65-F5344CB8AC3E}">
        <p14:creationId xmlns:p14="http://schemas.microsoft.com/office/powerpoint/2010/main" val="23128564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855DF99D-224A-429D-9BC9-D773A4EB0A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7872" y="132390"/>
            <a:ext cx="727810" cy="873372"/>
          </a:xfrm>
          <a:prstGeom prst="rect">
            <a:avLst/>
          </a:prstGeom>
        </p:spPr>
      </p:pic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ED54C69E-4EDE-4B3C-9044-B5BC817CB2F5}"/>
              </a:ext>
            </a:extLst>
          </p:cNvPr>
          <p:cNvSpPr/>
          <p:nvPr/>
        </p:nvSpPr>
        <p:spPr>
          <a:xfrm>
            <a:off x="248873" y="132390"/>
            <a:ext cx="2902591" cy="571368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NI" dirty="0">
                <a:solidFill>
                  <a:schemeClr val="tx1"/>
                </a:solidFill>
              </a:rPr>
              <a:t>Página de Inicio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ABE0B35A-242F-41E8-A39D-97750AF7BC26}"/>
              </a:ext>
            </a:extLst>
          </p:cNvPr>
          <p:cNvSpPr txBox="1"/>
          <p:nvPr/>
        </p:nvSpPr>
        <p:spPr>
          <a:xfrm>
            <a:off x="184558" y="868952"/>
            <a:ext cx="760881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s-NI" dirty="0"/>
              <a:t>Formulario de Registro e Ingreso a la plataforma desde una misma página.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s-NI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s-NI" dirty="0"/>
              <a:t>Es una página informativa para facilitar la comprensión de las empresas que tengan interés en certificarse en SICCS. 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s-NI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s-NI" dirty="0"/>
              <a:t>Se preservó la línea gráfica indicada en el Manual Sello SICCS (Normatividad Gráfica), uso de colores y tipos de letras.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s-NI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B88A38CC-4D31-48CB-9961-DDAACF34CB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3790" y="803968"/>
            <a:ext cx="2700653" cy="4772899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88CD2E9D-E643-4EDD-822A-2146F0646C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293" y="3429000"/>
            <a:ext cx="6957800" cy="2934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4548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B1E04A-3011-4DE1-AC8A-0F27086299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9579" y="2571192"/>
            <a:ext cx="10515600" cy="1119964"/>
          </a:xfrm>
        </p:spPr>
        <p:txBody>
          <a:bodyPr>
            <a:normAutofit/>
          </a:bodyPr>
          <a:lstStyle/>
          <a:p>
            <a:pPr algn="ctr"/>
            <a:r>
              <a:rPr lang="es-NI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Usuarios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B5B95EA0-F31B-44FE-BB30-8A1720EB9D7A}"/>
              </a:ext>
            </a:extLst>
          </p:cNvPr>
          <p:cNvSpPr/>
          <p:nvPr/>
        </p:nvSpPr>
        <p:spPr>
          <a:xfrm>
            <a:off x="0" y="5134062"/>
            <a:ext cx="12192000" cy="1723938"/>
          </a:xfrm>
          <a:prstGeom prst="rect">
            <a:avLst/>
          </a:prstGeom>
          <a:solidFill>
            <a:srgbClr val="FDC434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NI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11D93C34-1E71-4AE1-A10D-5EB7C00159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6479" y="642219"/>
            <a:ext cx="6781800" cy="147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6247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855DF99D-224A-429D-9BC9-D773A4EB0A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7872" y="132390"/>
            <a:ext cx="727810" cy="873372"/>
          </a:xfrm>
          <a:prstGeom prst="rect">
            <a:avLst/>
          </a:prstGeom>
        </p:spPr>
      </p:pic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ED54C69E-4EDE-4B3C-9044-B5BC817CB2F5}"/>
              </a:ext>
            </a:extLst>
          </p:cNvPr>
          <p:cNvSpPr/>
          <p:nvPr/>
        </p:nvSpPr>
        <p:spPr>
          <a:xfrm>
            <a:off x="248873" y="132390"/>
            <a:ext cx="2902591" cy="571368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NI" dirty="0">
                <a:solidFill>
                  <a:schemeClr val="tx1"/>
                </a:solidFill>
              </a:rPr>
              <a:t>Usuarios de la Plataforma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783C4771-7067-47E7-9432-7A6D812C6D4D}"/>
              </a:ext>
            </a:extLst>
          </p:cNvPr>
          <p:cNvSpPr txBox="1"/>
          <p:nvPr/>
        </p:nvSpPr>
        <p:spPr>
          <a:xfrm>
            <a:off x="198537" y="812815"/>
            <a:ext cx="11576809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NI" dirty="0"/>
              <a:t>La plataforma contará con los siguientes perfiles:</a:t>
            </a:r>
          </a:p>
          <a:p>
            <a:endParaRPr lang="es-NI" b="1" dirty="0"/>
          </a:p>
          <a:p>
            <a:r>
              <a:rPr lang="es-NI" b="1" dirty="0"/>
              <a:t>Empresa (Usuarios):  </a:t>
            </a:r>
            <a:r>
              <a:rPr lang="es-NI" dirty="0"/>
              <a:t>Todas las empresas del sector turístico dentro de una de las 5 tipología que deseen obtener el sello SICCS.</a:t>
            </a:r>
          </a:p>
          <a:p>
            <a:endParaRPr lang="es-NI" b="1" dirty="0"/>
          </a:p>
          <a:p>
            <a:r>
              <a:rPr lang="es-NI" b="1" dirty="0"/>
              <a:t>SITCA (</a:t>
            </a:r>
            <a:r>
              <a:rPr lang="es-NI" b="1" dirty="0" err="1"/>
              <a:t>Superadmin</a:t>
            </a:r>
            <a:r>
              <a:rPr lang="es-NI" b="1" dirty="0"/>
              <a:t>): </a:t>
            </a:r>
            <a:r>
              <a:rPr lang="es-NI" dirty="0"/>
              <a:t>Podrá realizar todo tipo de gestiones en el plataforma. Altas y bajas de usuarios. Recibirá información en tiempo real sobre el registro y seguimiento a las empresas registradas, entre otros. </a:t>
            </a:r>
          </a:p>
          <a:p>
            <a:endParaRPr lang="es-NI" b="1" dirty="0"/>
          </a:p>
          <a:p>
            <a:r>
              <a:rPr lang="es-NI" b="1" dirty="0"/>
              <a:t>Delegado País ANT (Administrador): </a:t>
            </a:r>
            <a:r>
              <a:rPr lang="es-NI" dirty="0"/>
              <a:t>Cada país deberá contar con un delegado país que será la persona responsable de crear los asesores, auditores y Secretaria(o) del CTC.</a:t>
            </a:r>
          </a:p>
          <a:p>
            <a:endParaRPr lang="es-NI" b="1" dirty="0"/>
          </a:p>
          <a:p>
            <a:pPr lvl="1"/>
            <a:r>
              <a:rPr lang="es-NI" b="1" dirty="0"/>
              <a:t>Asesores: </a:t>
            </a:r>
            <a:r>
              <a:rPr lang="es-NI" dirty="0"/>
              <a:t>Los asesores serán designados por cada delegado país en el momento que una empresa se registre para poder brindarle el seguimiento y la asesoría necesaria para prepararlos en la obtención de la certificación.</a:t>
            </a:r>
            <a:endParaRPr lang="es-NI" b="1" dirty="0"/>
          </a:p>
          <a:p>
            <a:pPr lvl="1"/>
            <a:endParaRPr lang="es-NI" b="1" dirty="0"/>
          </a:p>
          <a:p>
            <a:pPr lvl="1"/>
            <a:r>
              <a:rPr lang="es-NI" b="1" dirty="0"/>
              <a:t>Auditores: </a:t>
            </a:r>
            <a:r>
              <a:rPr lang="es-NI" dirty="0"/>
              <a:t>Cuando las empresa soliciten la auditoria, el delegado país asignara un auditor. Este deberá realizar la auditoria y presentar el informe </a:t>
            </a:r>
            <a:r>
              <a:rPr lang="es-ES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al técnico país quien a su vez remitirá todo el expediente de la empresa </a:t>
            </a:r>
            <a:r>
              <a:rPr lang="es-NI" dirty="0"/>
              <a:t>a los miembros del CTC.</a:t>
            </a:r>
            <a:endParaRPr lang="es-NI" b="1" dirty="0"/>
          </a:p>
          <a:p>
            <a:pPr lvl="1"/>
            <a:endParaRPr lang="es-NI" b="1" dirty="0"/>
          </a:p>
          <a:p>
            <a:pPr lvl="1"/>
            <a:r>
              <a:rPr lang="es-NI" b="1" dirty="0"/>
              <a:t>Secretaria(o) CTC:  </a:t>
            </a:r>
            <a:r>
              <a:rPr lang="es-NI" dirty="0"/>
              <a:t>Será la persona responsable de indicar las resoluciones del Comité. </a:t>
            </a:r>
          </a:p>
        </p:txBody>
      </p:sp>
    </p:spTree>
    <p:extLst>
      <p:ext uri="{BB962C8B-B14F-4D97-AF65-F5344CB8AC3E}">
        <p14:creationId xmlns:p14="http://schemas.microsoft.com/office/powerpoint/2010/main" val="274069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B1E04A-3011-4DE1-AC8A-0F27086299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9579" y="2571192"/>
            <a:ext cx="10515600" cy="1119964"/>
          </a:xfrm>
        </p:spPr>
        <p:txBody>
          <a:bodyPr>
            <a:normAutofit/>
          </a:bodyPr>
          <a:lstStyle/>
          <a:p>
            <a:pPr algn="ctr"/>
            <a:r>
              <a:rPr lang="es-NI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Empresas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B5B95EA0-F31B-44FE-BB30-8A1720EB9D7A}"/>
              </a:ext>
            </a:extLst>
          </p:cNvPr>
          <p:cNvSpPr/>
          <p:nvPr/>
        </p:nvSpPr>
        <p:spPr>
          <a:xfrm>
            <a:off x="0" y="5134062"/>
            <a:ext cx="12192000" cy="1723938"/>
          </a:xfrm>
          <a:prstGeom prst="rect">
            <a:avLst/>
          </a:prstGeom>
          <a:solidFill>
            <a:srgbClr val="FDC434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NI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11D93C34-1E71-4AE1-A10D-5EB7C00159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6479" y="642219"/>
            <a:ext cx="6781800" cy="147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9605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2A1A6849-F4DF-453E-BD94-6934B2D00BEF}"/>
              </a:ext>
            </a:extLst>
          </p:cNvPr>
          <p:cNvSpPr/>
          <p:nvPr/>
        </p:nvSpPr>
        <p:spPr>
          <a:xfrm>
            <a:off x="425041" y="351421"/>
            <a:ext cx="2902591" cy="1006679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NI" dirty="0">
                <a:solidFill>
                  <a:schemeClr val="tx1"/>
                </a:solidFill>
              </a:rPr>
              <a:t>Empresas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855DF99D-224A-429D-9BC9-D773A4EB0A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7872" y="132390"/>
            <a:ext cx="727810" cy="873372"/>
          </a:xfrm>
          <a:prstGeom prst="rect">
            <a:avLst/>
          </a:prstGeom>
        </p:spPr>
      </p:pic>
      <p:graphicFrame>
        <p:nvGraphicFramePr>
          <p:cNvPr id="7" name="Diagrama 6">
            <a:extLst>
              <a:ext uri="{FF2B5EF4-FFF2-40B4-BE49-F238E27FC236}">
                <a16:creationId xmlns:a16="http://schemas.microsoft.com/office/drawing/2014/main" id="{C179B1A1-AC81-4547-B917-17A8B90110B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91432339"/>
              </p:ext>
            </p:extLst>
          </p:nvPr>
        </p:nvGraphicFramePr>
        <p:xfrm>
          <a:off x="760601" y="569076"/>
          <a:ext cx="10496662" cy="57373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7148813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o 7">
            <a:extLst>
              <a:ext uri="{FF2B5EF4-FFF2-40B4-BE49-F238E27FC236}">
                <a16:creationId xmlns:a16="http://schemas.microsoft.com/office/drawing/2014/main" id="{516B46D6-BAC2-45DD-BF98-F5A35999FFCD}"/>
              </a:ext>
            </a:extLst>
          </p:cNvPr>
          <p:cNvGrpSpPr/>
          <p:nvPr/>
        </p:nvGrpSpPr>
        <p:grpSpPr>
          <a:xfrm>
            <a:off x="426680" y="205273"/>
            <a:ext cx="11294138" cy="6464166"/>
            <a:chOff x="426680" y="205273"/>
            <a:chExt cx="11294138" cy="6464166"/>
          </a:xfrm>
        </p:grpSpPr>
        <p:sp>
          <p:nvSpPr>
            <p:cNvPr id="2" name="Rectángulo 1">
              <a:extLst>
                <a:ext uri="{FF2B5EF4-FFF2-40B4-BE49-F238E27FC236}">
                  <a16:creationId xmlns:a16="http://schemas.microsoft.com/office/drawing/2014/main" id="{8DACCAC5-D3F0-4583-A306-15F012DA4C6D}"/>
                </a:ext>
              </a:extLst>
            </p:cNvPr>
            <p:cNvSpPr/>
            <p:nvPr/>
          </p:nvSpPr>
          <p:spPr>
            <a:xfrm>
              <a:off x="2407639" y="209916"/>
              <a:ext cx="9313179" cy="5536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NI" dirty="0"/>
            </a:p>
          </p:txBody>
        </p:sp>
        <p:sp>
          <p:nvSpPr>
            <p:cNvPr id="6" name="Rectángulo 5">
              <a:extLst>
                <a:ext uri="{FF2B5EF4-FFF2-40B4-BE49-F238E27FC236}">
                  <a16:creationId xmlns:a16="http://schemas.microsoft.com/office/drawing/2014/main" id="{88C7B2A2-6260-433B-B442-E35009534921}"/>
                </a:ext>
              </a:extLst>
            </p:cNvPr>
            <p:cNvSpPr/>
            <p:nvPr/>
          </p:nvSpPr>
          <p:spPr>
            <a:xfrm>
              <a:off x="433857" y="763589"/>
              <a:ext cx="1973781" cy="590585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NI" dirty="0"/>
            </a:p>
          </p:txBody>
        </p:sp>
        <p:sp>
          <p:nvSpPr>
            <p:cNvPr id="32" name="Rectángulo 31">
              <a:extLst>
                <a:ext uri="{FF2B5EF4-FFF2-40B4-BE49-F238E27FC236}">
                  <a16:creationId xmlns:a16="http://schemas.microsoft.com/office/drawing/2014/main" id="{42F71EF8-CD61-42FC-AC2A-98B4AA8A565C}"/>
                </a:ext>
              </a:extLst>
            </p:cNvPr>
            <p:cNvSpPr/>
            <p:nvPr/>
          </p:nvSpPr>
          <p:spPr>
            <a:xfrm>
              <a:off x="426680" y="205273"/>
              <a:ext cx="1990289" cy="55974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NI" dirty="0"/>
            </a:p>
          </p:txBody>
        </p:sp>
      </p:grpSp>
      <p:sp>
        <p:nvSpPr>
          <p:cNvPr id="15" name="CuadroTexto 14">
            <a:extLst>
              <a:ext uri="{FF2B5EF4-FFF2-40B4-BE49-F238E27FC236}">
                <a16:creationId xmlns:a16="http://schemas.microsoft.com/office/drawing/2014/main" id="{38B10C18-36F1-41B7-819A-1F5113D68EB3}"/>
              </a:ext>
            </a:extLst>
          </p:cNvPr>
          <p:cNvSpPr txBox="1"/>
          <p:nvPr/>
        </p:nvSpPr>
        <p:spPr>
          <a:xfrm>
            <a:off x="10099405" y="362012"/>
            <a:ext cx="15022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NI" sz="1200" dirty="0">
                <a:solidFill>
                  <a:srgbClr val="FFC000"/>
                </a:solidFill>
              </a:rPr>
              <a:t>Usuario: Empresa</a:t>
            </a: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3E5265A0-4CA4-46B3-BAC0-1E212EB6A84D}"/>
              </a:ext>
            </a:extLst>
          </p:cNvPr>
          <p:cNvSpPr txBox="1"/>
          <p:nvPr/>
        </p:nvSpPr>
        <p:spPr>
          <a:xfrm>
            <a:off x="590334" y="1389370"/>
            <a:ext cx="18072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NI" sz="1600" dirty="0">
                <a:solidFill>
                  <a:srgbClr val="FFC000"/>
                </a:solidFill>
              </a:rPr>
              <a:t>Tablero Informativo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F8D14979-021E-46A4-8EF3-0BB5981785E7}"/>
              </a:ext>
            </a:extLst>
          </p:cNvPr>
          <p:cNvSpPr txBox="1"/>
          <p:nvPr/>
        </p:nvSpPr>
        <p:spPr>
          <a:xfrm>
            <a:off x="588936" y="1903220"/>
            <a:ext cx="18179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NI" sz="1600" dirty="0">
                <a:solidFill>
                  <a:srgbClr val="FFC000"/>
                </a:solidFill>
              </a:rPr>
              <a:t>Mis Certificaciones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C029BD66-0294-4309-96D4-7A908C9D45FE}"/>
              </a:ext>
            </a:extLst>
          </p:cNvPr>
          <p:cNvSpPr txBox="1"/>
          <p:nvPr/>
        </p:nvSpPr>
        <p:spPr>
          <a:xfrm>
            <a:off x="588936" y="2348291"/>
            <a:ext cx="16327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NI" sz="1600" dirty="0">
                <a:solidFill>
                  <a:srgbClr val="FFC000"/>
                </a:solidFill>
              </a:rPr>
              <a:t>Documentos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F1A0AFFE-277C-485A-AC14-B561E4F8C9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156" y="260249"/>
            <a:ext cx="386247" cy="453006"/>
          </a:xfrm>
          <a:prstGeom prst="rect">
            <a:avLst/>
          </a:prstGeom>
        </p:spPr>
      </p:pic>
      <p:sp>
        <p:nvSpPr>
          <p:cNvPr id="18" name="CuadroTexto 17">
            <a:extLst>
              <a:ext uri="{FF2B5EF4-FFF2-40B4-BE49-F238E27FC236}">
                <a16:creationId xmlns:a16="http://schemas.microsoft.com/office/drawing/2014/main" id="{6F8B2283-A01A-4E14-B10D-4242886ACAC1}"/>
              </a:ext>
            </a:extLst>
          </p:cNvPr>
          <p:cNvSpPr txBox="1"/>
          <p:nvPr/>
        </p:nvSpPr>
        <p:spPr>
          <a:xfrm>
            <a:off x="588936" y="2815721"/>
            <a:ext cx="16327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NI" sz="1600" dirty="0">
                <a:solidFill>
                  <a:srgbClr val="FFC000"/>
                </a:solidFill>
              </a:rPr>
              <a:t>Otros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CB047315-FD6B-4CD5-AA3B-C35065A2B51C}"/>
              </a:ext>
            </a:extLst>
          </p:cNvPr>
          <p:cNvSpPr txBox="1"/>
          <p:nvPr/>
        </p:nvSpPr>
        <p:spPr>
          <a:xfrm>
            <a:off x="2983565" y="1189315"/>
            <a:ext cx="80589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NI" dirty="0"/>
              <a:t>Bienvenido al Sistema Integrado Centroamericano de Calidad y Sostenibilidad SICCS.</a:t>
            </a: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EC6A0D2C-A80D-48BB-80A0-BA7791E36825}"/>
              </a:ext>
            </a:extLst>
          </p:cNvPr>
          <p:cNvSpPr txBox="1"/>
          <p:nvPr/>
        </p:nvSpPr>
        <p:spPr>
          <a:xfrm>
            <a:off x="2684477" y="2188395"/>
            <a:ext cx="3091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NI" b="1" dirty="0"/>
              <a:t>Fecha de Registro: </a:t>
            </a:r>
            <a:r>
              <a:rPr lang="es-NI" dirty="0"/>
              <a:t>20/02/2021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8BCE4105-97F5-4A8D-B713-570533AF5951}"/>
              </a:ext>
            </a:extLst>
          </p:cNvPr>
          <p:cNvSpPr txBox="1"/>
          <p:nvPr/>
        </p:nvSpPr>
        <p:spPr>
          <a:xfrm>
            <a:off x="2684477" y="2558016"/>
            <a:ext cx="9036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NI" b="1" dirty="0"/>
              <a:t>Asesor Asignado:</a:t>
            </a:r>
            <a:r>
              <a:rPr lang="es-NI" dirty="0"/>
              <a:t>  Nombre  Asesor / No. de Identificación / Correo Electrónico / No. Telefónico</a:t>
            </a: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B300428E-1985-4B39-BEB6-C6455001F68E}"/>
              </a:ext>
            </a:extLst>
          </p:cNvPr>
          <p:cNvSpPr txBox="1"/>
          <p:nvPr/>
        </p:nvSpPr>
        <p:spPr>
          <a:xfrm>
            <a:off x="2721887" y="3678478"/>
            <a:ext cx="3137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NI" b="1" dirty="0"/>
              <a:t>Fecha de Solicitud: </a:t>
            </a:r>
            <a:r>
              <a:rPr lang="es-NI" dirty="0"/>
              <a:t>29/03/2021</a:t>
            </a: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862E5676-1FF2-4CD9-A6C1-4778513032C3}"/>
              </a:ext>
            </a:extLst>
          </p:cNvPr>
          <p:cNvSpPr txBox="1"/>
          <p:nvPr/>
        </p:nvSpPr>
        <p:spPr>
          <a:xfrm>
            <a:off x="2721887" y="4031321"/>
            <a:ext cx="90622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NI" b="1" dirty="0"/>
              <a:t>Auditor Asignado:</a:t>
            </a:r>
            <a:r>
              <a:rPr lang="es-NI" dirty="0"/>
              <a:t>  Nombre Auditor / No. de Identificación / Correo Electrónico / No. Telefónico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82021ABD-7573-4844-8F55-F5875A213FE3}"/>
              </a:ext>
            </a:extLst>
          </p:cNvPr>
          <p:cNvSpPr txBox="1"/>
          <p:nvPr/>
        </p:nvSpPr>
        <p:spPr>
          <a:xfrm>
            <a:off x="2406905" y="1558647"/>
            <a:ext cx="97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NI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Registro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9E4FE442-DCDA-4FB9-B142-A0DA293DC909}"/>
              </a:ext>
            </a:extLst>
          </p:cNvPr>
          <p:cNvSpPr txBox="1"/>
          <p:nvPr/>
        </p:nvSpPr>
        <p:spPr>
          <a:xfrm>
            <a:off x="2406905" y="3283979"/>
            <a:ext cx="2546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NI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Solicitud de Certificación</a:t>
            </a: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1A714B71-62E8-4E0B-BF7B-8C6F3E960113}"/>
              </a:ext>
            </a:extLst>
          </p:cNvPr>
          <p:cNvSpPr txBox="1"/>
          <p:nvPr/>
        </p:nvSpPr>
        <p:spPr>
          <a:xfrm>
            <a:off x="2721887" y="4724762"/>
            <a:ext cx="2897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NI" b="1" dirty="0"/>
              <a:t>Certificación Obtenida:  </a:t>
            </a:r>
            <a:r>
              <a:rPr lang="es-NI" dirty="0"/>
              <a:t>Azul</a:t>
            </a: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61DF7CCB-C146-48FB-9CC9-317C058D9800}"/>
              </a:ext>
            </a:extLst>
          </p:cNvPr>
          <p:cNvSpPr txBox="1"/>
          <p:nvPr/>
        </p:nvSpPr>
        <p:spPr>
          <a:xfrm>
            <a:off x="2714896" y="4373822"/>
            <a:ext cx="35243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NI" b="1" dirty="0"/>
              <a:t>Estado de Certificación : </a:t>
            </a:r>
            <a:r>
              <a:rPr lang="es-NI" dirty="0"/>
              <a:t>Aprobada</a:t>
            </a:r>
          </a:p>
        </p:txBody>
      </p:sp>
    </p:spTree>
    <p:extLst>
      <p:ext uri="{BB962C8B-B14F-4D97-AF65-F5344CB8AC3E}">
        <p14:creationId xmlns:p14="http://schemas.microsoft.com/office/powerpoint/2010/main" val="25104112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2A1A6849-F4DF-453E-BD94-6934B2D00BEF}"/>
              </a:ext>
            </a:extLst>
          </p:cNvPr>
          <p:cNvSpPr/>
          <p:nvPr/>
        </p:nvSpPr>
        <p:spPr>
          <a:xfrm>
            <a:off x="248873" y="132390"/>
            <a:ext cx="2902591" cy="571368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NI" dirty="0">
                <a:solidFill>
                  <a:schemeClr val="tx1"/>
                </a:solidFill>
              </a:rPr>
              <a:t>Empresas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A78AFAC3-7F92-4164-9495-49327AB9D788}"/>
              </a:ext>
            </a:extLst>
          </p:cNvPr>
          <p:cNvSpPr txBox="1"/>
          <p:nvPr/>
        </p:nvSpPr>
        <p:spPr>
          <a:xfrm>
            <a:off x="459996" y="1005762"/>
            <a:ext cx="11272008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s-NI" dirty="0"/>
              <a:t>El usuario debe registrarse en la plataforma y validar su correo electrónico para poder ingresar. 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s-NI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s-NI" dirty="0"/>
              <a:t>Al ingresar a la plataforma se generará el documento “PROTOCOLO DE ADHESIÓN” en formato PDF para que el dueño de la empresa lo imprima, firme y lo entregue a la delegación país.  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s-NI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s-NI" dirty="0"/>
              <a:t>El sistema enviará una notificación a través de un mensaje de correo electrónico informando sobre el registro de la nueva empresa con el objetivo de poder darle seguimiento. 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s-NI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s-NI" dirty="0"/>
              <a:t>Cuando el usuario entregue el documento “PROTOCOLO DE ADHESIÓN” en la delegación país, el funcionario de la ATN deberá cargar en el sistema el documento con la firma y sello del recibido, lo cual permitirá controlar la fecha oficial de registro. 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s-NI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s-NI" dirty="0"/>
              <a:t>El delegado país deberá asignar un Asesor para encargarse de atender la nueva empresa registrada  y deberá establecer una fecha de visita. 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s-NI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s-NI" dirty="0"/>
              <a:t>El sistema enviará una notificación de correo electrónico a todas las partes involucradas (Delegación País, SITCA y empresario) indicando los datos del asesor que ha sido designado y la fecha de visita que ha sido definida para dar inicio al proceso de asesoría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855DF99D-224A-429D-9BC9-D773A4EB0A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7872" y="132390"/>
            <a:ext cx="727810" cy="873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45141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937</TotalTime>
  <Words>1636</Words>
  <Application>Microsoft Office PowerPoint</Application>
  <PresentationFormat>Panorámica</PresentationFormat>
  <Paragraphs>174</Paragraphs>
  <Slides>19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19</vt:i4>
      </vt:variant>
    </vt:vector>
  </HeadingPairs>
  <TitlesOfParts>
    <vt:vector size="24" baseType="lpstr">
      <vt:lpstr>Arial</vt:lpstr>
      <vt:lpstr>Calibri</vt:lpstr>
      <vt:lpstr>Calibri Light</vt:lpstr>
      <vt:lpstr>Wingdings</vt:lpstr>
      <vt:lpstr>Tema de Office</vt:lpstr>
      <vt:lpstr>Plataforma SICCS </vt:lpstr>
      <vt:lpstr>Presentación de PowerPoint</vt:lpstr>
      <vt:lpstr>Presentación de PowerPoint</vt:lpstr>
      <vt:lpstr>Usuarios</vt:lpstr>
      <vt:lpstr>Presentación de PowerPoint</vt:lpstr>
      <vt:lpstr>Empresas</vt:lpstr>
      <vt:lpstr>Presentación de PowerPoint</vt:lpstr>
      <vt:lpstr>Presentación de PowerPoint</vt:lpstr>
      <vt:lpstr>Presentación de PowerPoint</vt:lpstr>
      <vt:lpstr>Presentación de PowerPoint</vt:lpstr>
      <vt:lpstr>Asesores</vt:lpstr>
      <vt:lpstr>Presentación de PowerPoint</vt:lpstr>
      <vt:lpstr>Presentación de PowerPoint</vt:lpstr>
      <vt:lpstr>Presentación de PowerPoint</vt:lpstr>
      <vt:lpstr>Auditores</vt:lpstr>
      <vt:lpstr>Presentación de PowerPoint</vt:lpstr>
      <vt:lpstr>Presentación de PowerPoint</vt:lpstr>
      <vt:lpstr>Miembros CTC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INSOLSA</dc:creator>
  <cp:lastModifiedBy>INSOLSA</cp:lastModifiedBy>
  <cp:revision>251</cp:revision>
  <dcterms:created xsi:type="dcterms:W3CDTF">2021-03-01T19:18:01Z</dcterms:created>
  <dcterms:modified xsi:type="dcterms:W3CDTF">2021-04-05T13:24:19Z</dcterms:modified>
</cp:coreProperties>
</file>